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E519-184E-490D-B01C-3D95D311ABD3}" type="datetimeFigureOut">
              <a:rPr lang="en-IN" smtClean="0"/>
              <a:t>12-12-2011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B11A-3B19-4332-A263-4079D574AD4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carried by a female prawn</a:t>
            </a:r>
            <a:endParaRPr lang="en-IN" dirty="0"/>
          </a:p>
        </p:txBody>
      </p:sp>
      <p:pic>
        <p:nvPicPr>
          <p:cNvPr id="3074" name="Picture 2" descr="E:\Thanapaul\Course Material\Dr.Stephen\E-course pics &amp; new ppts Oct 2011\Eggs &amp; Development (Unit 3)\Prawn eg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Fertilized egg</a:t>
            </a:r>
            <a:endParaRPr lang="en-IN" dirty="0"/>
          </a:p>
        </p:txBody>
      </p:sp>
      <p:pic>
        <p:nvPicPr>
          <p:cNvPr id="2050" name="Picture 2" descr="E:\Thanapaul\Course Material\Dr.Stephen\E-course pics &amp; new ppts Oct 2011\Eggs &amp; Development (Unit 3)\Just fertilized eg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embryo(3 days old)</a:t>
            </a:r>
            <a:endParaRPr lang="en-IN" dirty="0"/>
          </a:p>
        </p:txBody>
      </p:sp>
      <p:pic>
        <p:nvPicPr>
          <p:cNvPr id="1026" name="Picture 2" descr="E:\Thanapaul\Course Material\Dr.Stephen\E-course pics &amp; new ppts Oct 2011\Eggs &amp; Development (Unit 3)\8 days old eg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days old larva</a:t>
            </a:r>
            <a:endParaRPr lang="en-IN" dirty="0"/>
          </a:p>
        </p:txBody>
      </p:sp>
      <p:pic>
        <p:nvPicPr>
          <p:cNvPr id="4098" name="Picture 2" descr="E:\Thanapaul\Course Material\Dr.Stephen\E-course pics &amp; new ppts Oct 2011\Eggs &amp; Development (Unit 3)\Prawn larvae (III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Larvae of freshwater prawn</a:t>
            </a:r>
            <a:endParaRPr lang="en-IN" dirty="0"/>
          </a:p>
        </p:txBody>
      </p:sp>
      <p:pic>
        <p:nvPicPr>
          <p:cNvPr id="5122" name="Picture 2" descr="E:\Thanapaul\Course Material\Dr.Stephen\E-course pics &amp; new ppts Oct 2011\Eggs &amp; Development (Unit 3)\Prawn Larvae (IV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Larva of freshwater prawn(5 days old)</a:t>
            </a:r>
            <a:endParaRPr lang="en-IN" dirty="0"/>
          </a:p>
        </p:txBody>
      </p:sp>
      <p:pic>
        <p:nvPicPr>
          <p:cNvPr id="6146" name="Picture 2" descr="E:\Thanapaul\Course Material\Dr.Stephen\E-course pics &amp; new ppts Oct 2011\Eggs &amp; Development (Unit 3)\Prawn larvae (V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Egg carried by a female prawn</vt:lpstr>
      <vt:lpstr>Fertilized egg</vt:lpstr>
      <vt:lpstr>Developing embryo(3 days old)</vt:lpstr>
      <vt:lpstr>Five days old larva</vt:lpstr>
      <vt:lpstr>Larvae of freshwater prawn</vt:lpstr>
      <vt:lpstr>Larva of freshwater prawn(5 days old)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carried by a female prawn</dc:title>
  <dc:creator>HP 3</dc:creator>
  <cp:lastModifiedBy>HP 3</cp:lastModifiedBy>
  <cp:revision>1</cp:revision>
  <dcterms:created xsi:type="dcterms:W3CDTF">2011-12-13T06:12:05Z</dcterms:created>
  <dcterms:modified xsi:type="dcterms:W3CDTF">2011-12-13T06:16:17Z</dcterms:modified>
</cp:coreProperties>
</file>