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7" r:id="rId2"/>
    <p:sldId id="256" r:id="rId3"/>
    <p:sldId id="268" r:id="rId4"/>
    <p:sldId id="267" r:id="rId5"/>
    <p:sldId id="271" r:id="rId6"/>
    <p:sldId id="270" r:id="rId7"/>
    <p:sldId id="258" r:id="rId8"/>
    <p:sldId id="273" r:id="rId9"/>
    <p:sldId id="262" r:id="rId10"/>
    <p:sldId id="265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985C4-221D-453B-9D22-884C8B09E4CE}" type="datetimeFigureOut">
              <a:rPr lang="en-IN" smtClean="0"/>
              <a:t>17-12-2013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B26D5-0DA3-4101-8380-98C0D581AA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85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560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035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552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91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25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65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894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134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543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569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B26D5-0DA3-4101-8380-98C0D581AA8D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18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50000"/>
                <a:satMod val="340000"/>
                <a:lumMod val="40000"/>
              </a:schemeClr>
              <a:schemeClr val="bg1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Quonset (A) and Gothic (B) shaped high tunnels</a:t>
            </a: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001000" cy="56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76400"/>
            <a:ext cx="8686800" cy="4169453"/>
          </a:xfrm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 </a:t>
            </a:r>
            <a:r>
              <a:rPr lang="en-IN" b="1" dirty="0" smtClean="0"/>
              <a:t> </a:t>
            </a:r>
            <a:endParaRPr lang="en-IN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" y="687987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 </a:t>
            </a:r>
            <a:r>
              <a:rPr lang="en-IN" sz="2400" b="1" dirty="0"/>
              <a:t>Batten tape is used to secure the plastic to the end wall frame.</a:t>
            </a:r>
          </a:p>
        </p:txBody>
      </p:sp>
    </p:spTree>
    <p:extLst>
      <p:ext uri="{BB962C8B-B14F-4D97-AF65-F5344CB8AC3E}">
        <p14:creationId xmlns:p14="http://schemas.microsoft.com/office/powerpoint/2010/main" val="37974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924800" cy="5991562"/>
          </a:xfrm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 </a:t>
            </a:r>
            <a:r>
              <a:rPr lang="en-IN" sz="2000" b="1" dirty="0"/>
              <a:t>PVC-framed high tunnels are functional high tunnels</a:t>
            </a:r>
          </a:p>
        </p:txBody>
      </p:sp>
    </p:spTree>
    <p:extLst>
      <p:ext uri="{BB962C8B-B14F-4D97-AF65-F5344CB8AC3E}">
        <p14:creationId xmlns:p14="http://schemas.microsoft.com/office/powerpoint/2010/main" val="20515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Site for Greenhouse Construction</a:t>
            </a:r>
          </a:p>
          <a:p>
            <a:pPr algn="ctr"/>
            <a:r>
              <a:rPr lang="en-IN" sz="2400" b="1" i="1" dirty="0" smtClean="0"/>
              <a:t>(</a:t>
            </a:r>
            <a:r>
              <a:rPr lang="en-IN" sz="2400" b="1" i="1" dirty="0"/>
              <a:t>A: Site with good sunlight, B: site with wind breaks)</a:t>
            </a:r>
            <a:endParaRPr lang="en-IN" sz="2400" b="1" dirty="0"/>
          </a:p>
          <a:p>
            <a:pPr algn="ctr"/>
            <a:endParaRPr lang="en-IN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5045"/>
            <a:ext cx="7239000" cy="51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092" y="304800"/>
            <a:ext cx="8867231" cy="1219200"/>
          </a:xfrm>
        </p:spPr>
        <p:txBody>
          <a:bodyPr/>
          <a:lstStyle/>
          <a:p>
            <a:r>
              <a:rPr lang="en-US" sz="2800" b="1" dirty="0" smtClean="0"/>
              <a:t>Marking of field and installation of ground post</a:t>
            </a:r>
            <a:endParaRPr lang="en-IN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" y="1524000"/>
            <a:ext cx="820253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3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 descr="installed_fa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59" name="Picture 3" descr="installing_curtain_w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48175"/>
            <a:ext cx="35814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0" name="Picture 4" descr="installing_profiles_on_roo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50520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1" name="Picture 5" descr="shade_scree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45000"/>
            <a:ext cx="35052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2" name="Picture 6" descr="vent_window%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59000"/>
            <a:ext cx="3429000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3" name="Picture 7" descr="installing_roof_arche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318611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329" y="469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cs typeface="Times New Roman" panose="02020603050405020304" pitchFamily="18" charset="0"/>
              </a:rPr>
              <a:t>Construction of Pipe Frame Structure</a:t>
            </a:r>
            <a:endParaRPr lang="en-IN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07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5411"/>
            <a:ext cx="8458199" cy="239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871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/>
              <a:t>Purlins, cross braces, base boards and hip boards are attached to each bow to </a:t>
            </a:r>
            <a:r>
              <a:rPr lang="en-IN" sz="1600" b="1" dirty="0" smtClean="0"/>
              <a:t>provide </a:t>
            </a:r>
            <a:r>
              <a:rPr lang="en-IN" sz="1600" b="1" dirty="0"/>
              <a:t>stability to the high tunnel frame.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4038600"/>
            <a:ext cx="8538882" cy="2611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582" y="3276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 smtClean="0"/>
              <a:t>Pipe straps </a:t>
            </a:r>
            <a:r>
              <a:rPr lang="en-IN" sz="1600" b="1" dirty="0"/>
              <a:t>are used to secure the baseboards and hip boards to the high tunnel frame. </a:t>
            </a:r>
            <a:r>
              <a:rPr lang="en-IN" sz="1600" b="1" dirty="0" err="1"/>
              <a:t>Aluminum</a:t>
            </a:r>
            <a:r>
              <a:rPr lang="en-IN" sz="1600" b="1" dirty="0"/>
              <a:t> channel lock is used to secure the plastic to the frame.</a:t>
            </a:r>
          </a:p>
        </p:txBody>
      </p:sp>
    </p:spTree>
    <p:extLst>
      <p:ext uri="{BB962C8B-B14F-4D97-AF65-F5344CB8AC3E}">
        <p14:creationId xmlns:p14="http://schemas.microsoft.com/office/powerpoint/2010/main" val="400281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696"/>
            <a:ext cx="3657600" cy="3130378"/>
          </a:xfrm>
        </p:spPr>
      </p:pic>
      <p:sp>
        <p:nvSpPr>
          <p:cNvPr id="4" name="TextBox 3"/>
          <p:cNvSpPr txBox="1"/>
          <p:nvPr/>
        </p:nvSpPr>
        <p:spPr>
          <a:xfrm>
            <a:off x="-13855" y="429491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Covering of plastic over high tunnel frame</a:t>
            </a:r>
            <a:endParaRPr lang="en-IN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4" y="2338387"/>
            <a:ext cx="4159597" cy="2690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85" y="215705"/>
            <a:ext cx="3658315" cy="2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5156"/>
            <a:ext cx="7620000" cy="5752062"/>
          </a:xfrm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Sidewalls are rolled-up to facilitate cross-ventilation within the high tunnel.</a:t>
            </a:r>
          </a:p>
        </p:txBody>
      </p:sp>
    </p:spTree>
    <p:extLst>
      <p:ext uri="{BB962C8B-B14F-4D97-AF65-F5344CB8AC3E}">
        <p14:creationId xmlns:p14="http://schemas.microsoft.com/office/powerpoint/2010/main" val="13766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1913"/>
            <a:ext cx="8382000" cy="2574091"/>
          </a:xfr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Plastic is secured to the frame with wiggle wire within each channel lock. Rope can </a:t>
            </a:r>
            <a:r>
              <a:rPr lang="en-IN" b="1" dirty="0" smtClean="0"/>
              <a:t>be </a:t>
            </a:r>
            <a:r>
              <a:rPr lang="en-IN" b="1" dirty="0"/>
              <a:t>laced along the sidewall for tightening the roll-up sides.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" y="4191000"/>
            <a:ext cx="8626046" cy="2532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733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 </a:t>
            </a:r>
            <a:r>
              <a:rPr lang="en-IN" b="1" dirty="0" smtClean="0"/>
              <a:t> </a:t>
            </a:r>
            <a:r>
              <a:rPr lang="en-IN" b="1" dirty="0"/>
              <a:t>L-shaped handle for rolling the sidewalls up or down.</a:t>
            </a:r>
          </a:p>
        </p:txBody>
      </p:sp>
    </p:spTree>
    <p:extLst>
      <p:ext uri="{BB962C8B-B14F-4D97-AF65-F5344CB8AC3E}">
        <p14:creationId xmlns:p14="http://schemas.microsoft.com/office/powerpoint/2010/main" val="35250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14400"/>
            <a:ext cx="4648200" cy="3430175"/>
          </a:xfr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Different end </a:t>
            </a:r>
            <a:r>
              <a:rPr lang="en-IN" b="1" dirty="0"/>
              <a:t>wall designs for high tunnel structures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3194339"/>
            <a:ext cx="48196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197</Words>
  <Application>Microsoft Office PowerPoint</Application>
  <PresentationFormat>On-screen Show (4:3)</PresentationFormat>
  <Paragraphs>26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PowerPoint Presentation</vt:lpstr>
      <vt:lpstr>PowerPoint Presentation</vt:lpstr>
      <vt:lpstr>Marking of field and installation of ground post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NAIP Video Workstn</dc:creator>
  <cp:lastModifiedBy>AAU</cp:lastModifiedBy>
  <cp:revision>20</cp:revision>
  <dcterms:created xsi:type="dcterms:W3CDTF">2006-08-16T00:00:00Z</dcterms:created>
  <dcterms:modified xsi:type="dcterms:W3CDTF">2013-12-17T06:38:06Z</dcterms:modified>
</cp:coreProperties>
</file>