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Brooder transportation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Brooders are collected from ponds or natural waters</a:t>
            </a:r>
            <a:endParaRPr lang="en-US" sz="3200" dirty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have to be transported to the hatcheries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+mj-lt"/>
                <a:ea typeface="+mj-ea"/>
                <a:cs typeface="+mj-cs"/>
              </a:rPr>
              <a:t>Transportation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leads to stress to the brooders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due to stress in transportation are,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Loss of strength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Loss of appetite and no feeding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Loss of eggs in the case of berried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Reduction in reproductive potential due to energy loss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Handling of brooders during transport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12192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Careful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handling is needed for the safety of the brooders.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Handling tips: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Acclimatize brooders to the transporting condition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Starve them for the protection of water quality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If necessary reduce temperature to reduce metabolic activities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 the health before packing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Safety in the transport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11430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Oxygenated packing will be more effective in saving 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brooders from death due to low oxygen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+mj-lt"/>
                <a:ea typeface="+mj-ea"/>
                <a:cs typeface="+mj-cs"/>
              </a:rPr>
              <a:t>Appropriate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stocking of brooders in the packet is necessary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 ammonia accumulation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the water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+mj-lt"/>
                <a:ea typeface="+mj-ea"/>
                <a:cs typeface="+mj-cs"/>
              </a:rPr>
              <a:t>No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injuries to the brooders before transportation.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Repack if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duration is more than the accepted time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Quarantine 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Brooders are 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 quarantined soon after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reaching the hatchery.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Dip treatment in 20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ppm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Formalin or Copper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Sulphate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is necessary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Isolation for a period of 24 hours is recommended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Observation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the disease outbreak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Brooder transportation</vt:lpstr>
      <vt:lpstr>Handling of brooders during transport</vt:lpstr>
      <vt:lpstr>Safety in the transport</vt:lpstr>
      <vt:lpstr>Quarantine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Brooder transportation</dc:title>
  <dc:creator>Dr. John Stephen</dc:creator>
  <cp:lastModifiedBy>Dr.stphen</cp:lastModifiedBy>
  <cp:revision>3</cp:revision>
  <dcterms:created xsi:type="dcterms:W3CDTF">2006-08-16T00:00:00Z</dcterms:created>
  <dcterms:modified xsi:type="dcterms:W3CDTF">2011-12-13T19:05:08Z</dcterms:modified>
</cp:coreProperties>
</file>