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chor="t">
            <a:noAutofit/>
          </a:bodyPr>
          <a:lstStyle/>
          <a:p>
            <a:pPr algn="l"/>
            <a:r>
              <a:rPr lang="en-US" sz="3600" dirty="0" smtClean="0"/>
              <a:t>Care for the brooders for better yield in the hatcheries</a:t>
            </a:r>
            <a:r>
              <a:rPr lang="en-US" sz="2000" dirty="0" smtClean="0"/>
              <a:t/>
            </a:r>
            <a:br>
              <a:rPr lang="en-US" sz="2000" dirty="0" smtClean="0"/>
            </a:br>
            <a:r>
              <a:rPr lang="en-US" sz="2000" dirty="0" smtClean="0"/>
              <a:t/>
            </a:r>
            <a:br>
              <a:rPr lang="en-US" sz="2000" dirty="0" smtClean="0"/>
            </a:br>
            <a:r>
              <a:rPr lang="en-US" sz="2000" dirty="0" smtClean="0"/>
              <a:t> </a:t>
            </a:r>
            <a:r>
              <a:rPr lang="en-US" sz="3200" dirty="0" smtClean="0"/>
              <a:t>The following points are to be kept in mind before taking up the transportation of brood stock:</a:t>
            </a:r>
            <a:br>
              <a:rPr lang="en-US" sz="3200" dirty="0" smtClean="0"/>
            </a:br>
            <a:r>
              <a:rPr lang="en-US" sz="3200" dirty="0" smtClean="0"/>
              <a:t>1. The brooders must be healthy and fit for transportation.</a:t>
            </a:r>
            <a:br>
              <a:rPr lang="en-US" sz="3200" dirty="0" smtClean="0"/>
            </a:br>
            <a:r>
              <a:rPr lang="en-US" sz="3200" dirty="0" smtClean="0"/>
              <a:t>2. The transportation duration must be as less as possible</a:t>
            </a:r>
            <a:br>
              <a:rPr lang="en-US" sz="3200" dirty="0" smtClean="0"/>
            </a:br>
            <a:r>
              <a:rPr lang="en-US" sz="3200" dirty="0" smtClean="0"/>
              <a:t>3. There should not be any un due </a:t>
            </a:r>
            <a:r>
              <a:rPr lang="en-US" sz="3200" dirty="0" err="1" smtClean="0"/>
              <a:t>dealy</a:t>
            </a:r>
            <a:r>
              <a:rPr lang="en-US" sz="3200" dirty="0" smtClean="0"/>
              <a:t> in the transportation once packed.</a:t>
            </a:r>
            <a:br>
              <a:rPr lang="en-US" sz="3200" dirty="0" smtClean="0"/>
            </a:b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chor="t">
            <a:noAutofit/>
          </a:bodyPr>
          <a:lstStyle/>
          <a:p>
            <a:pPr algn="l"/>
            <a:r>
              <a:rPr lang="en-US" sz="3600" dirty="0" smtClean="0"/>
              <a:t>Care for the brooders for better yield in the hatcheries</a:t>
            </a:r>
            <a:r>
              <a:rPr lang="en-US" sz="2000" dirty="0" smtClean="0"/>
              <a:t/>
            </a:r>
            <a:br>
              <a:rPr lang="en-US" sz="2000" dirty="0" smtClean="0"/>
            </a:br>
            <a:r>
              <a:rPr lang="en-US" sz="3200" dirty="0" smtClean="0"/>
              <a:t/>
            </a:r>
            <a:br>
              <a:rPr lang="en-US" sz="3200" dirty="0" smtClean="0"/>
            </a:br>
            <a:r>
              <a:rPr lang="en-US" sz="3200" dirty="0" smtClean="0"/>
              <a:t>4. Over stocking must be avoided</a:t>
            </a:r>
            <a:br>
              <a:rPr lang="en-US" sz="3200" dirty="0" smtClean="0"/>
            </a:br>
            <a:r>
              <a:rPr lang="en-US" sz="3200" dirty="0" smtClean="0"/>
              <a:t>5. If infected or carrying pathogens or parasites the brooders must be transported only after they are fully recovered or healed.</a:t>
            </a:r>
            <a:br>
              <a:rPr lang="en-US" sz="3200" dirty="0" smtClean="0"/>
            </a:br>
            <a:r>
              <a:rPr lang="en-US" sz="3200" dirty="0" smtClean="0"/>
              <a:t>6. There should be low metabolic activity in the brooders during transport to avoid accumulation of metabolites in the water.</a:t>
            </a:r>
            <a:br>
              <a:rPr lang="en-US" sz="3200" dirty="0" smtClean="0"/>
            </a:br>
            <a:r>
              <a:rPr lang="en-US" sz="3200" dirty="0" smtClean="0"/>
              <a:t>Care must be taken for the safer transport.</a:t>
            </a:r>
            <a:br>
              <a:rPr lang="en-US" sz="3200" dirty="0" smtClean="0"/>
            </a:b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 prevention </a:t>
            </a:r>
            <a:endParaRPr lang="en-US" dirty="0"/>
          </a:p>
        </p:txBody>
      </p:sp>
      <p:sp>
        <p:nvSpPr>
          <p:cNvPr id="3" name="Title 1"/>
          <p:cNvSpPr txBox="1">
            <a:spLocks/>
          </p:cNvSpPr>
          <p:nvPr/>
        </p:nvSpPr>
        <p:spPr>
          <a:xfrm>
            <a:off x="609600" y="1676400"/>
            <a:ext cx="8229600" cy="5181600"/>
          </a:xfrm>
          <a:prstGeom prst="rect">
            <a:avLst/>
          </a:prstGeom>
        </p:spPr>
        <p:txBody>
          <a:bodyPr vert="horz" lIns="91440" tIns="45720" rIns="91440" bIns="45720" rtlCol="0" anchor="t">
            <a:normAutofit fontScale="85000" lnSpcReduction="1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The outbreak of diseases </a:t>
            </a:r>
            <a:r>
              <a:rPr lang="en-US" sz="4400" dirty="0" smtClean="0">
                <a:latin typeface="+mj-lt"/>
                <a:ea typeface="+mj-ea"/>
                <a:cs typeface="+mj-cs"/>
              </a:rPr>
              <a:t>after the transportation can be prevented by the following:</a:t>
            </a:r>
          </a:p>
          <a:p>
            <a:pPr marL="742950" marR="0" lvl="0" indent="-742950" defTabSz="914400" rtl="0" eaLnBrk="1" fontAlgn="auto" latinLnBrk="0" hangingPunct="1">
              <a:lnSpc>
                <a:spcPct val="100000"/>
              </a:lnSpc>
              <a:spcBef>
                <a:spcPct val="0"/>
              </a:spcBef>
              <a:spcAft>
                <a:spcPts val="0"/>
              </a:spcAft>
              <a:buClrTx/>
              <a:buSzTx/>
              <a:buFontTx/>
              <a:buAutoNum type="arabicPeriod"/>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The brooders must be disinfected soon after they</a:t>
            </a:r>
            <a:r>
              <a:rPr kumimoji="0" lang="en-US" sz="4400" b="0" i="0" u="none" strike="noStrike" kern="1200" cap="none" spc="0" normalizeH="0" noProof="0" dirty="0" smtClean="0">
                <a:ln>
                  <a:noFill/>
                </a:ln>
                <a:solidFill>
                  <a:schemeClr val="tx1"/>
                </a:solidFill>
                <a:effectLst/>
                <a:uLnTx/>
                <a:uFillTx/>
                <a:latin typeface="+mj-lt"/>
                <a:ea typeface="+mj-ea"/>
                <a:cs typeface="+mj-cs"/>
              </a:rPr>
              <a:t> reach the hatchery</a:t>
            </a:r>
          </a:p>
          <a:p>
            <a:pPr marL="742950" marR="0" lvl="0" indent="-742950" defTabSz="914400" rtl="0" eaLnBrk="1" fontAlgn="auto" latinLnBrk="0" hangingPunct="1">
              <a:lnSpc>
                <a:spcPct val="100000"/>
              </a:lnSpc>
              <a:spcBef>
                <a:spcPct val="0"/>
              </a:spcBef>
              <a:spcAft>
                <a:spcPts val="0"/>
              </a:spcAft>
              <a:buClrTx/>
              <a:buSzTx/>
              <a:buFontTx/>
              <a:buAutoNum type="arabicPeriod"/>
              <a:tabLst/>
              <a:defRPr/>
            </a:pPr>
            <a:r>
              <a:rPr lang="en-US" sz="4400" baseline="0" dirty="0" smtClean="0">
                <a:latin typeface="+mj-lt"/>
                <a:ea typeface="+mj-ea"/>
                <a:cs typeface="+mj-cs"/>
              </a:rPr>
              <a:t>There</a:t>
            </a:r>
            <a:r>
              <a:rPr lang="en-US" sz="4400" dirty="0" smtClean="0">
                <a:latin typeface="+mj-lt"/>
                <a:ea typeface="+mj-ea"/>
                <a:cs typeface="+mj-cs"/>
              </a:rPr>
              <a:t> should be quarantine in the hatchery</a:t>
            </a:r>
          </a:p>
          <a:p>
            <a:pPr marL="742950" marR="0" lvl="0" indent="-742950" defTabSz="914400" rtl="0" eaLnBrk="1" fontAlgn="auto" latinLnBrk="0" hangingPunct="1">
              <a:lnSpc>
                <a:spcPct val="100000"/>
              </a:lnSpc>
              <a:spcBef>
                <a:spcPct val="0"/>
              </a:spcBef>
              <a:spcAft>
                <a:spcPts val="0"/>
              </a:spcAft>
              <a:buClrTx/>
              <a:buSzTx/>
              <a:buFontTx/>
              <a:buAutoNum type="arabicPeriod"/>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Disease</a:t>
            </a:r>
            <a:r>
              <a:rPr kumimoji="0" lang="en-US" sz="4400" b="0" i="0" u="none" strike="noStrike" kern="1200" cap="none" spc="0" normalizeH="0" noProof="0" dirty="0" smtClean="0">
                <a:ln>
                  <a:noFill/>
                </a:ln>
                <a:solidFill>
                  <a:schemeClr val="tx1"/>
                </a:solidFill>
                <a:effectLst/>
                <a:uLnTx/>
                <a:uFillTx/>
                <a:latin typeface="+mj-lt"/>
                <a:ea typeface="+mj-ea"/>
                <a:cs typeface="+mj-cs"/>
              </a:rPr>
              <a:t> infected brooders must be separated immediately</a:t>
            </a:r>
          </a:p>
          <a:p>
            <a:pPr marL="742950" marR="0" lvl="0" indent="-742950" defTabSz="914400" rtl="0" eaLnBrk="1" fontAlgn="auto" latinLnBrk="0" hangingPunct="1">
              <a:lnSpc>
                <a:spcPct val="100000"/>
              </a:lnSpc>
              <a:spcBef>
                <a:spcPct val="0"/>
              </a:spcBef>
              <a:spcAft>
                <a:spcPts val="0"/>
              </a:spcAft>
              <a:buClrTx/>
              <a:buSzTx/>
              <a:buFontTx/>
              <a:buAutoNum type="arabicPeriod"/>
              <a:tabLst/>
              <a:defRPr/>
            </a:pPr>
            <a:r>
              <a:rPr lang="en-US" sz="4400" baseline="0" dirty="0" smtClean="0">
                <a:latin typeface="+mj-lt"/>
                <a:ea typeface="+mj-ea"/>
                <a:cs typeface="+mj-cs"/>
              </a:rPr>
              <a:t>Proper</a:t>
            </a:r>
            <a:r>
              <a:rPr lang="en-US" sz="4400" dirty="0" smtClean="0">
                <a:latin typeface="+mj-lt"/>
                <a:ea typeface="+mj-ea"/>
                <a:cs typeface="+mj-cs"/>
              </a:rPr>
              <a:t> prophylaxis is essential</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Words>
  <Application>Microsoft Office PowerPoint</Application>
  <PresentationFormat>On-screen Show (4:3)</PresentationFormat>
  <Paragraphs>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Care for the brooders for better yield in the hatcheries   The following points are to be kept in mind before taking up the transportation of brood stock: 1. The brooders must be healthy and fit for transportation. 2. The transportation duration must be as less as possible 3. There should not be any un due dealy in the transportation once packed. </vt:lpstr>
      <vt:lpstr>Care for the brooders for better yield in the hatcheries  4. Over stocking must be avoided 5. If infected or carrying pathogens or parasites the brooders must be transported only after they are fully recovered or healed. 6. There should be low metabolic activity in the brooders during transport to avoid accumulation of metabolites in the water. Care must be taken for the safer transport. </vt:lpstr>
      <vt:lpstr>Disease prevention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 for the brooders for better yield in the hatcheries   The following points are to be kept in mind before taking up the transportation of brood stock: 1. The brooders must be healthy and fit for transportation. 2. The transportation duration must be as less as possible 3. There should not be any un due dealy in the transportation once packed. </dc:title>
  <dc:creator>Dr. John Stephen</dc:creator>
  <cp:lastModifiedBy>Dr.stphen</cp:lastModifiedBy>
  <cp:revision>1</cp:revision>
  <dcterms:created xsi:type="dcterms:W3CDTF">2006-08-16T00:00:00Z</dcterms:created>
  <dcterms:modified xsi:type="dcterms:W3CDTF">2011-12-13T19:05:01Z</dcterms:modified>
</cp:coreProperties>
</file>