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 id="2147483998" r:id="rId2"/>
    <p:sldMasterId id="2147484036" r:id="rId3"/>
    <p:sldMasterId id="2147484062" r:id="rId4"/>
    <p:sldMasterId id="2147484086" r:id="rId5"/>
    <p:sldMasterId id="2147484110" r:id="rId6"/>
    <p:sldMasterId id="2147484122" r:id="rId7"/>
    <p:sldMasterId id="2147484146" r:id="rId8"/>
    <p:sldMasterId id="2147484158" r:id="rId9"/>
  </p:sldMasterIdLst>
  <p:notesMasterIdLst>
    <p:notesMasterId r:id="rId21"/>
  </p:notesMasterIdLst>
  <p:sldIdLst>
    <p:sldId id="256" r:id="rId10"/>
    <p:sldId id="264" r:id="rId11"/>
    <p:sldId id="272" r:id="rId12"/>
    <p:sldId id="270" r:id="rId13"/>
    <p:sldId id="258" r:id="rId14"/>
    <p:sldId id="267" r:id="rId15"/>
    <p:sldId id="271" r:id="rId16"/>
    <p:sldId id="273" r:id="rId17"/>
    <p:sldId id="260" r:id="rId18"/>
    <p:sldId id="261"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61" autoAdjust="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CF231-E3E9-42A9-8799-DDC9CFCD2990}" type="doc">
      <dgm:prSet loTypeId="urn:microsoft.com/office/officeart/2005/8/layout/radial6" loCatId="cycle" qsTypeId="urn:microsoft.com/office/officeart/2005/8/quickstyle/3d7" qsCatId="3D" csTypeId="urn:microsoft.com/office/officeart/2005/8/colors/colorful4" csCatId="colorful" phldr="1"/>
      <dgm:spPr/>
      <dgm:t>
        <a:bodyPr/>
        <a:lstStyle/>
        <a:p>
          <a:endParaRPr lang="en-US"/>
        </a:p>
      </dgm:t>
    </dgm:pt>
    <dgm:pt modelId="{0BEA6C2F-238D-4379-92C0-0DA1BDF1D636}">
      <dgm:prSet phldrT="[Text]" custT="1">
        <dgm:style>
          <a:lnRef idx="1">
            <a:schemeClr val="accent2"/>
          </a:lnRef>
          <a:fillRef idx="3">
            <a:schemeClr val="accent2"/>
          </a:fillRef>
          <a:effectRef idx="2">
            <a:schemeClr val="accent2"/>
          </a:effectRef>
          <a:fontRef idx="minor">
            <a:schemeClr val="lt1"/>
          </a:fontRef>
        </dgm:style>
      </dgm:prSet>
      <dgm:spPr>
        <a:blipFill rotWithShape="0">
          <a:blip xmlns:r="http://schemas.openxmlformats.org/officeDocument/2006/relationships" r:embed="rId1"/>
          <a:stretch>
            <a:fillRect/>
          </a:stretch>
        </a:blipFill>
      </dgm:spPr>
      <dgm:t>
        <a:bodyPr/>
        <a:lstStyle/>
        <a:p>
          <a:r>
            <a:rPr lang="en-US" sz="3000" b="1" dirty="0" smtClean="0">
              <a:solidFill>
                <a:srgbClr val="FF0000"/>
              </a:solidFill>
              <a:latin typeface="Times New Roman" pitchFamily="18" charset="0"/>
              <a:cs typeface="Times New Roman" pitchFamily="18" charset="0"/>
            </a:rPr>
            <a:t>OCEANS</a:t>
          </a:r>
          <a:endParaRPr lang="en-US" sz="3000" b="1" dirty="0">
            <a:solidFill>
              <a:srgbClr val="FF0000"/>
            </a:solidFill>
            <a:latin typeface="Times New Roman" pitchFamily="18" charset="0"/>
            <a:cs typeface="Times New Roman" pitchFamily="18" charset="0"/>
          </a:endParaRPr>
        </a:p>
      </dgm:t>
    </dgm:pt>
    <dgm:pt modelId="{78A0A372-9A35-49DF-97D6-B64FCE7AA4DE}" type="parTrans" cxnId="{24F07557-3BEB-46FD-91BB-7AAC3374FC69}">
      <dgm:prSet/>
      <dgm:spPr/>
      <dgm:t>
        <a:bodyPr/>
        <a:lstStyle/>
        <a:p>
          <a:endParaRPr lang="en-US"/>
        </a:p>
      </dgm:t>
    </dgm:pt>
    <dgm:pt modelId="{22733788-EF90-4C89-903F-894625B83796}" type="sibTrans" cxnId="{24F07557-3BEB-46FD-91BB-7AAC3374FC69}">
      <dgm:prSet/>
      <dgm:spPr/>
      <dgm:t>
        <a:bodyPr/>
        <a:lstStyle/>
        <a:p>
          <a:endParaRPr lang="en-US"/>
        </a:p>
      </dgm:t>
    </dgm:pt>
    <dgm:pt modelId="{43FDAE46-27D8-443A-9DA3-3923B5E2C538}">
      <dgm:prSet phldrT="[Text]" custT="1"/>
      <dgm:spPr/>
      <dgm:t>
        <a:bodyPr/>
        <a:lstStyle/>
        <a:p>
          <a:r>
            <a:rPr lang="en-US" sz="5400" b="1" dirty="0" smtClean="0">
              <a:latin typeface="Times New Roman" pitchFamily="18" charset="0"/>
              <a:cs typeface="Times New Roman" pitchFamily="18" charset="0"/>
            </a:rPr>
            <a:t>Adult</a:t>
          </a:r>
        </a:p>
        <a:p>
          <a:r>
            <a:rPr lang="en-US" sz="2800" b="1" smtClean="0">
              <a:latin typeface="Times New Roman" pitchFamily="18" charset="0"/>
              <a:cs typeface="Times New Roman" pitchFamily="18" charset="0"/>
            </a:rPr>
            <a:t>(  SEA </a:t>
          </a:r>
          <a:r>
            <a:rPr lang="en-US" sz="2800" b="1" dirty="0" smtClean="0">
              <a:latin typeface="Times New Roman" pitchFamily="18" charset="0"/>
              <a:cs typeface="Times New Roman" pitchFamily="18" charset="0"/>
            </a:rPr>
            <a:t>)</a:t>
          </a:r>
        </a:p>
      </dgm:t>
    </dgm:pt>
    <dgm:pt modelId="{42767BA7-3F0E-425A-A4C6-51A785B9A8FF}" type="parTrans" cxnId="{D96A8AB2-EB5C-42FC-89B7-CE3BDE60E592}">
      <dgm:prSet/>
      <dgm:spPr/>
      <dgm:t>
        <a:bodyPr/>
        <a:lstStyle/>
        <a:p>
          <a:endParaRPr lang="en-US"/>
        </a:p>
      </dgm:t>
    </dgm:pt>
    <dgm:pt modelId="{77A59FA5-86E2-4A89-B5C5-51B6BC717B62}" type="sibTrans" cxnId="{D96A8AB2-EB5C-42FC-89B7-CE3BDE60E592}">
      <dgm:prSet/>
      <dgm:spPr/>
      <dgm:t>
        <a:bodyPr/>
        <a:lstStyle/>
        <a:p>
          <a:endParaRPr lang="en-US"/>
        </a:p>
      </dgm:t>
    </dgm:pt>
    <dgm:pt modelId="{91383A9C-F4DC-4355-8369-EC4C39F03B68}">
      <dgm:prSet phldrT="[Text]" custT="1"/>
      <dgm:spPr/>
      <dgm:t>
        <a:bodyPr/>
        <a:lstStyle/>
        <a:p>
          <a:r>
            <a:rPr lang="en-US" sz="3200" b="1" dirty="0" smtClean="0">
              <a:latin typeface="Times New Roman" pitchFamily="18" charset="0"/>
              <a:cs typeface="Times New Roman" pitchFamily="18" charset="0"/>
            </a:rPr>
            <a:t>Eggs &amp; Larvae</a:t>
          </a:r>
        </a:p>
        <a:p>
          <a:r>
            <a:rPr lang="en-US" sz="2000" b="1" dirty="0" smtClean="0">
              <a:latin typeface="Times New Roman" pitchFamily="18" charset="0"/>
              <a:cs typeface="Times New Roman" pitchFamily="18" charset="0"/>
            </a:rPr>
            <a:t>( NEAR SHORE ROCKS )</a:t>
          </a:r>
        </a:p>
      </dgm:t>
    </dgm:pt>
    <dgm:pt modelId="{49F41C16-549A-42D0-B51F-E254B232498B}" type="parTrans" cxnId="{92E36857-E921-43E2-B339-E16C3C3A750D}">
      <dgm:prSet/>
      <dgm:spPr/>
      <dgm:t>
        <a:bodyPr/>
        <a:lstStyle/>
        <a:p>
          <a:endParaRPr lang="en-US"/>
        </a:p>
      </dgm:t>
    </dgm:pt>
    <dgm:pt modelId="{0063820B-51DF-4710-AEB0-D02C748BDE52}" type="sibTrans" cxnId="{92E36857-E921-43E2-B339-E16C3C3A750D}">
      <dgm:prSet/>
      <dgm:spPr/>
      <dgm:t>
        <a:bodyPr/>
        <a:lstStyle/>
        <a:p>
          <a:endParaRPr lang="en-US"/>
        </a:p>
      </dgm:t>
    </dgm:pt>
    <dgm:pt modelId="{17232B40-A02D-4CF2-87CE-BE9B9D2079BA}" type="pres">
      <dgm:prSet presAssocID="{930CF231-E3E9-42A9-8799-DDC9CFCD2990}" presName="Name0" presStyleCnt="0">
        <dgm:presLayoutVars>
          <dgm:chMax val="1"/>
          <dgm:dir/>
          <dgm:animLvl val="ctr"/>
          <dgm:resizeHandles val="exact"/>
        </dgm:presLayoutVars>
      </dgm:prSet>
      <dgm:spPr/>
      <dgm:t>
        <a:bodyPr/>
        <a:lstStyle/>
        <a:p>
          <a:endParaRPr lang="en-US"/>
        </a:p>
      </dgm:t>
    </dgm:pt>
    <dgm:pt modelId="{0DC78697-6D48-4BE4-8B87-68DD9D7880F6}" type="pres">
      <dgm:prSet presAssocID="{0BEA6C2F-238D-4379-92C0-0DA1BDF1D636}" presName="centerShape" presStyleLbl="node0" presStyleIdx="0" presStyleCnt="1"/>
      <dgm:spPr/>
      <dgm:t>
        <a:bodyPr/>
        <a:lstStyle/>
        <a:p>
          <a:endParaRPr lang="en-US"/>
        </a:p>
      </dgm:t>
    </dgm:pt>
    <dgm:pt modelId="{8C0033E4-95A6-4CB3-B818-1530E798F85B}" type="pres">
      <dgm:prSet presAssocID="{43FDAE46-27D8-443A-9DA3-3923B5E2C538}" presName="node" presStyleLbl="node1" presStyleIdx="0" presStyleCnt="2" custScaleX="242017" custRadScaleRad="100060">
        <dgm:presLayoutVars>
          <dgm:bulletEnabled val="1"/>
        </dgm:presLayoutVars>
      </dgm:prSet>
      <dgm:spPr/>
      <dgm:t>
        <a:bodyPr/>
        <a:lstStyle/>
        <a:p>
          <a:endParaRPr lang="en-US"/>
        </a:p>
      </dgm:t>
    </dgm:pt>
    <dgm:pt modelId="{DFEDCE57-F4C8-4FC2-BFFB-18693DC5DBF5}" type="pres">
      <dgm:prSet presAssocID="{43FDAE46-27D8-443A-9DA3-3923B5E2C538}" presName="dummy" presStyleCnt="0"/>
      <dgm:spPr/>
    </dgm:pt>
    <dgm:pt modelId="{C256FDE3-D30C-448F-882C-96F132F238DB}" type="pres">
      <dgm:prSet presAssocID="{77A59FA5-86E2-4A89-B5C5-51B6BC717B62}" presName="sibTrans" presStyleLbl="sibTrans2D1" presStyleIdx="0" presStyleCnt="2"/>
      <dgm:spPr/>
      <dgm:t>
        <a:bodyPr/>
        <a:lstStyle/>
        <a:p>
          <a:endParaRPr lang="en-US"/>
        </a:p>
      </dgm:t>
    </dgm:pt>
    <dgm:pt modelId="{BEE69076-C0FB-4669-AFE7-D11F089F72BE}" type="pres">
      <dgm:prSet presAssocID="{91383A9C-F4DC-4355-8369-EC4C39F03B68}" presName="node" presStyleLbl="node1" presStyleIdx="1" presStyleCnt="2" custScaleX="250981">
        <dgm:presLayoutVars>
          <dgm:bulletEnabled val="1"/>
        </dgm:presLayoutVars>
      </dgm:prSet>
      <dgm:spPr/>
      <dgm:t>
        <a:bodyPr/>
        <a:lstStyle/>
        <a:p>
          <a:endParaRPr lang="en-US"/>
        </a:p>
      </dgm:t>
    </dgm:pt>
    <dgm:pt modelId="{9FCF02E3-0A08-46D1-B411-A3E355BE501C}" type="pres">
      <dgm:prSet presAssocID="{91383A9C-F4DC-4355-8369-EC4C39F03B68}" presName="dummy" presStyleCnt="0"/>
      <dgm:spPr/>
    </dgm:pt>
    <dgm:pt modelId="{DC7DD97C-EDC0-49E6-A5E7-569FE173F4F8}" type="pres">
      <dgm:prSet presAssocID="{0063820B-51DF-4710-AEB0-D02C748BDE52}" presName="sibTrans" presStyleLbl="sibTrans2D1" presStyleIdx="1" presStyleCnt="2"/>
      <dgm:spPr/>
      <dgm:t>
        <a:bodyPr/>
        <a:lstStyle/>
        <a:p>
          <a:endParaRPr lang="en-US"/>
        </a:p>
      </dgm:t>
    </dgm:pt>
  </dgm:ptLst>
  <dgm:cxnLst>
    <dgm:cxn modelId="{FE34C1DA-964A-48F2-B5EB-4E94F9A97D9C}" type="presOf" srcId="{0063820B-51DF-4710-AEB0-D02C748BDE52}" destId="{DC7DD97C-EDC0-49E6-A5E7-569FE173F4F8}" srcOrd="0" destOrd="0" presId="urn:microsoft.com/office/officeart/2005/8/layout/radial6"/>
    <dgm:cxn modelId="{24F07557-3BEB-46FD-91BB-7AAC3374FC69}" srcId="{930CF231-E3E9-42A9-8799-DDC9CFCD2990}" destId="{0BEA6C2F-238D-4379-92C0-0DA1BDF1D636}" srcOrd="0" destOrd="0" parTransId="{78A0A372-9A35-49DF-97D6-B64FCE7AA4DE}" sibTransId="{22733788-EF90-4C89-903F-894625B83796}"/>
    <dgm:cxn modelId="{21426060-A73B-48D0-9ED5-5EC1E4BC7140}" type="presOf" srcId="{930CF231-E3E9-42A9-8799-DDC9CFCD2990}" destId="{17232B40-A02D-4CF2-87CE-BE9B9D2079BA}" srcOrd="0" destOrd="0" presId="urn:microsoft.com/office/officeart/2005/8/layout/radial6"/>
    <dgm:cxn modelId="{5ABCB7EA-C72D-491E-BE45-4EB8BDD376A7}" type="presOf" srcId="{77A59FA5-86E2-4A89-B5C5-51B6BC717B62}" destId="{C256FDE3-D30C-448F-882C-96F132F238DB}" srcOrd="0" destOrd="0" presId="urn:microsoft.com/office/officeart/2005/8/layout/radial6"/>
    <dgm:cxn modelId="{2F1E37BF-B2B0-4406-BFD5-FC3B790A2BF1}" type="presOf" srcId="{91383A9C-F4DC-4355-8369-EC4C39F03B68}" destId="{BEE69076-C0FB-4669-AFE7-D11F089F72BE}" srcOrd="0" destOrd="0" presId="urn:microsoft.com/office/officeart/2005/8/layout/radial6"/>
    <dgm:cxn modelId="{92E36857-E921-43E2-B339-E16C3C3A750D}" srcId="{0BEA6C2F-238D-4379-92C0-0DA1BDF1D636}" destId="{91383A9C-F4DC-4355-8369-EC4C39F03B68}" srcOrd="1" destOrd="0" parTransId="{49F41C16-549A-42D0-B51F-E254B232498B}" sibTransId="{0063820B-51DF-4710-AEB0-D02C748BDE52}"/>
    <dgm:cxn modelId="{08A57344-1981-450B-BD89-0EDD2B7F4ADC}" type="presOf" srcId="{43FDAE46-27D8-443A-9DA3-3923B5E2C538}" destId="{8C0033E4-95A6-4CB3-B818-1530E798F85B}" srcOrd="0" destOrd="0" presId="urn:microsoft.com/office/officeart/2005/8/layout/radial6"/>
    <dgm:cxn modelId="{5F39489A-ECC9-45D2-93AF-DB4D346C39E1}" type="presOf" srcId="{0BEA6C2F-238D-4379-92C0-0DA1BDF1D636}" destId="{0DC78697-6D48-4BE4-8B87-68DD9D7880F6}" srcOrd="0" destOrd="0" presId="urn:microsoft.com/office/officeart/2005/8/layout/radial6"/>
    <dgm:cxn modelId="{D96A8AB2-EB5C-42FC-89B7-CE3BDE60E592}" srcId="{0BEA6C2F-238D-4379-92C0-0DA1BDF1D636}" destId="{43FDAE46-27D8-443A-9DA3-3923B5E2C538}" srcOrd="0" destOrd="0" parTransId="{42767BA7-3F0E-425A-A4C6-51A785B9A8FF}" sibTransId="{77A59FA5-86E2-4A89-B5C5-51B6BC717B62}"/>
    <dgm:cxn modelId="{A6E39DE3-0628-4807-8B59-9E69E576809B}" type="presParOf" srcId="{17232B40-A02D-4CF2-87CE-BE9B9D2079BA}" destId="{0DC78697-6D48-4BE4-8B87-68DD9D7880F6}" srcOrd="0" destOrd="0" presId="urn:microsoft.com/office/officeart/2005/8/layout/radial6"/>
    <dgm:cxn modelId="{F76C83BF-352F-492A-940D-6A50BC9DDF6B}" type="presParOf" srcId="{17232B40-A02D-4CF2-87CE-BE9B9D2079BA}" destId="{8C0033E4-95A6-4CB3-B818-1530E798F85B}" srcOrd="1" destOrd="0" presId="urn:microsoft.com/office/officeart/2005/8/layout/radial6"/>
    <dgm:cxn modelId="{E6C57811-5150-4A75-89B4-8EC66ADA4D6F}" type="presParOf" srcId="{17232B40-A02D-4CF2-87CE-BE9B9D2079BA}" destId="{DFEDCE57-F4C8-4FC2-BFFB-18693DC5DBF5}" srcOrd="2" destOrd="0" presId="urn:microsoft.com/office/officeart/2005/8/layout/radial6"/>
    <dgm:cxn modelId="{C8130B7B-4BFF-40E9-A766-2176BDA4802F}" type="presParOf" srcId="{17232B40-A02D-4CF2-87CE-BE9B9D2079BA}" destId="{C256FDE3-D30C-448F-882C-96F132F238DB}" srcOrd="3" destOrd="0" presId="urn:microsoft.com/office/officeart/2005/8/layout/radial6"/>
    <dgm:cxn modelId="{6E8CF5FD-0905-4464-90CB-697005D18587}" type="presParOf" srcId="{17232B40-A02D-4CF2-87CE-BE9B9D2079BA}" destId="{BEE69076-C0FB-4669-AFE7-D11F089F72BE}" srcOrd="4" destOrd="0" presId="urn:microsoft.com/office/officeart/2005/8/layout/radial6"/>
    <dgm:cxn modelId="{DE0D1A96-2A65-4C80-81A1-7B734B4976F3}" type="presParOf" srcId="{17232B40-A02D-4CF2-87CE-BE9B9D2079BA}" destId="{9FCF02E3-0A08-46D1-B411-A3E355BE501C}" srcOrd="5" destOrd="0" presId="urn:microsoft.com/office/officeart/2005/8/layout/radial6"/>
    <dgm:cxn modelId="{604BEA93-7E3E-4A57-978A-55897D1B1175}" type="presParOf" srcId="{17232B40-A02D-4CF2-87CE-BE9B9D2079BA}" destId="{DC7DD97C-EDC0-49E6-A5E7-569FE173F4F8}" srcOrd="6"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57EEFA-7DAF-4D32-8539-72500711E525}" type="datetimeFigureOut">
              <a:rPr lang="en-US" smtClean="0"/>
              <a:pPr/>
              <a:t>12/14/2011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A2BA3-3500-43E6-8626-0383A2B7F6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Entire</a:t>
            </a:r>
            <a:r>
              <a:rPr lang="en-US" baseline="0" dirty="0" smtClean="0"/>
              <a:t> life cycle is occurs in only ocean</a:t>
            </a:r>
          </a:p>
          <a:p>
            <a:r>
              <a:rPr lang="en-US" baseline="0" dirty="0" smtClean="0"/>
              <a:t>INTRODUCTION</a:t>
            </a:r>
            <a:endParaRPr lang="en-US" baseline="0" dirty="0" smtClean="0">
              <a:latin typeface="Times New Roman" pitchFamily="18" charset="0"/>
              <a:cs typeface="Times New Roman" pitchFamily="18"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B9A2BA3-3500-43E6-8626-0383A2B7F6DC}"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a:t>
            </a:r>
            <a:r>
              <a:rPr lang="en-US" baseline="0" dirty="0" smtClean="0"/>
              <a:t> CYCLE</a:t>
            </a:r>
            <a:endParaRPr lang="en-US" dirty="0"/>
          </a:p>
        </p:txBody>
      </p:sp>
      <p:sp>
        <p:nvSpPr>
          <p:cNvPr id="4" name="Slide Number Placeholder 3"/>
          <p:cNvSpPr>
            <a:spLocks noGrp="1"/>
          </p:cNvSpPr>
          <p:nvPr>
            <p:ph type="sldNum" sz="quarter" idx="10"/>
          </p:nvPr>
        </p:nvSpPr>
        <p:spPr/>
        <p:txBody>
          <a:bodyPr/>
          <a:lstStyle/>
          <a:p>
            <a:fld id="{8B9A2BA3-3500-43E6-8626-0383A2B7F6DC}"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79"/>
          <p:cNvGrpSpPr/>
          <p:nvPr/>
        </p:nvGrpSpPr>
        <p:grpSpPr>
          <a:xfrm>
            <a:off x="796323" y="4190170"/>
            <a:ext cx="836744" cy="637309"/>
            <a:chOff x="796323" y="4190170"/>
            <a:chExt cx="836744" cy="637309"/>
          </a:xfrm>
        </p:grpSpPr>
        <p:sp>
          <p:nvSpPr>
            <p:cNvPr id="1439" name="AutoShape 3"/>
            <p:cNvSpPr>
              <a:spLocks noChangeAspect="1" noChangeArrowheads="1" noTextEdit="1"/>
            </p:cNvSpPr>
            <p:nvPr/>
          </p:nvSpPr>
          <p:spPr bwMode="auto">
            <a:xfrm rot="276801">
              <a:off x="801678" y="4195901"/>
              <a:ext cx="829104" cy="612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0" name="Freeform 1439"/>
            <p:cNvSpPr>
              <a:spLocks noEditPoints="1"/>
            </p:cNvSpPr>
            <p:nvPr/>
          </p:nvSpPr>
          <p:spPr bwMode="auto">
            <a:xfrm rot="276801">
              <a:off x="796323" y="4190170"/>
              <a:ext cx="836744" cy="637309"/>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8" name="Group 296"/>
            <p:cNvGrpSpPr/>
            <p:nvPr/>
          </p:nvGrpSpPr>
          <p:grpSpPr>
            <a:xfrm rot="276801">
              <a:off x="1069023" y="4350690"/>
              <a:ext cx="207881" cy="211093"/>
              <a:chOff x="5902325" y="2266950"/>
              <a:chExt cx="820738" cy="833438"/>
            </a:xfrm>
            <a:noFill/>
          </p:grpSpPr>
          <p:sp>
            <p:nvSpPr>
              <p:cNvPr id="153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1"/>
              <p:cNvGrpSpPr/>
              <p:nvPr/>
            </p:nvGrpSpPr>
            <p:grpSpPr>
              <a:xfrm>
                <a:off x="5902325" y="2266950"/>
                <a:ext cx="820738" cy="784225"/>
                <a:chOff x="4111625" y="2266950"/>
                <a:chExt cx="820738" cy="784225"/>
              </a:xfrm>
              <a:grpFill/>
            </p:grpSpPr>
            <p:sp>
              <p:nvSpPr>
                <p:cNvPr id="154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7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453" name="Freeform 283"/>
            <p:cNvSpPr>
              <a:spLocks/>
            </p:cNvSpPr>
            <p:nvPr/>
          </p:nvSpPr>
          <p:spPr bwMode="auto">
            <a:xfrm rot="276801">
              <a:off x="1150043" y="4277541"/>
              <a:ext cx="63932" cy="172897"/>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4" name="Freeform 284"/>
            <p:cNvSpPr>
              <a:spLocks/>
            </p:cNvSpPr>
            <p:nvPr/>
          </p:nvSpPr>
          <p:spPr bwMode="auto">
            <a:xfrm rot="276801">
              <a:off x="1235754" y="4279506"/>
              <a:ext cx="61117" cy="174104"/>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781" name="Rectangle 1780"/>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780" name="Picture 1779" descr="vines15.png"/>
          <p:cNvPicPr>
            <a:picLocks noChangeAspect="1"/>
          </p:cNvPicPr>
          <p:nvPr/>
        </p:nvPicPr>
        <p:blipFill>
          <a:blip r:embed="rId2"/>
          <a:srcRect l="27271" t="11030" r="13284" b="37244"/>
          <a:stretch>
            <a:fillRect/>
          </a:stretch>
        </p:blipFill>
        <p:spPr>
          <a:xfrm>
            <a:off x="0" y="1143000"/>
            <a:ext cx="7899300" cy="5652655"/>
          </a:xfrm>
          <a:prstGeom prst="rect">
            <a:avLst/>
          </a:prstGeom>
        </p:spPr>
      </p:pic>
      <p:sp>
        <p:nvSpPr>
          <p:cNvPr id="2" name="Title 1"/>
          <p:cNvSpPr>
            <a:spLocks noGrp="1"/>
          </p:cNvSpPr>
          <p:nvPr>
            <p:ph type="ctrTitle"/>
          </p:nvPr>
        </p:nvSpPr>
        <p:spPr>
          <a:xfrm>
            <a:off x="304800" y="381000"/>
            <a:ext cx="5181600" cy="2362200"/>
          </a:xfrm>
        </p:spPr>
        <p:txBody>
          <a:bodyPr>
            <a:normAutofit/>
          </a:bodyPr>
          <a:lstStyle>
            <a:lvl1pPr algn="r">
              <a:defRPr sz="4800"/>
            </a:lvl1pPr>
          </a:lstStyle>
          <a:p>
            <a:r>
              <a:rPr lang="en-US" smtClean="0"/>
              <a:t>Click to edit Master title style</a:t>
            </a:r>
            <a:endParaRPr/>
          </a:p>
        </p:txBody>
      </p:sp>
      <p:sp>
        <p:nvSpPr>
          <p:cNvPr id="3" name="Subtitle 2"/>
          <p:cNvSpPr>
            <a:spLocks noGrp="1"/>
          </p:cNvSpPr>
          <p:nvPr>
            <p:ph type="subTitle" idx="1"/>
          </p:nvPr>
        </p:nvSpPr>
        <p:spPr>
          <a:xfrm>
            <a:off x="5715000" y="3733800"/>
            <a:ext cx="3124200" cy="1600200"/>
          </a:xfrm>
        </p:spPr>
        <p:txBody>
          <a:bodyPr>
            <a:normAutofit/>
          </a:bodyPr>
          <a:lstStyle>
            <a:lvl1pPr marL="0" indent="0" algn="l">
              <a:lnSpc>
                <a:spcPct val="110000"/>
              </a:lnSpc>
              <a:spcBef>
                <a:spcPts val="1000"/>
              </a:spcBef>
              <a:buNone/>
              <a:defRPr sz="1800">
                <a:solidFill>
                  <a:schemeClr val="tx1">
                    <a:lumMod val="75000"/>
                    <a:lumOff val="25000"/>
                  </a:schemeClr>
                </a:solidFill>
                <a:effectLst>
                  <a:innerShdw blurRad="38100">
                    <a:schemeClr val="bg1"/>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15000" y="5486400"/>
            <a:ext cx="3124200" cy="365125"/>
          </a:xfrm>
        </p:spPr>
        <p:txBody>
          <a:bodyPr vert="horz" lIns="91440" tIns="45720" rIns="91440" bIns="45720" rtlCol="0">
            <a:normAutofit/>
          </a:bodyPr>
          <a:lstStyle>
            <a:lvl1pPr marL="0" indent="0" algn="l" defTabSz="914400" rtl="0" eaLnBrk="1" latinLnBrk="0" hangingPunct="1">
              <a:lnSpc>
                <a:spcPct val="110000"/>
              </a:lnSpc>
              <a:spcBef>
                <a:spcPts val="1000"/>
              </a:spcBef>
              <a:buSzPct val="80000"/>
              <a:buFont typeface="Wingdings" pitchFamily="2" charset="2"/>
              <a:buNone/>
              <a:defRPr sz="1200" kern="1200" spc="100" baseline="0">
                <a:solidFill>
                  <a:schemeClr val="tx1">
                    <a:lumMod val="75000"/>
                    <a:lumOff val="25000"/>
                  </a:schemeClr>
                </a:solidFill>
                <a:effectLst>
                  <a:innerShdw blurRad="38100">
                    <a:schemeClr val="bg1"/>
                  </a:innerShdw>
                </a:effectLst>
                <a:latin typeface="+mn-lt"/>
                <a:ea typeface="+mn-ea"/>
                <a:cs typeface="+mn-cs"/>
              </a:defRPr>
            </a:lvl1pPr>
          </a:lstStyle>
          <a:p>
            <a:fld id="{8E36636D-D922-432D-A958-524484B5923D}" type="datetimeFigureOut">
              <a:rPr lang="en-US" smtClean="0"/>
              <a:pPr/>
              <a:t>12/14/2011</a:t>
            </a:fld>
            <a:endParaRPr lang="en-US"/>
          </a:p>
        </p:txBody>
      </p:sp>
      <p:sp>
        <p:nvSpPr>
          <p:cNvPr id="5" name="Footer Placeholder 4"/>
          <p:cNvSpPr>
            <a:spLocks noGrp="1"/>
          </p:cNvSpPr>
          <p:nvPr>
            <p:ph type="ftr" sz="quarter" idx="11"/>
          </p:nvPr>
        </p:nvSpPr>
        <p:spPr>
          <a:xfrm>
            <a:off x="3276600" y="6528734"/>
            <a:ext cx="2895600" cy="365125"/>
          </a:xfrm>
        </p:spPr>
        <p:txBody>
          <a:bodyPr/>
          <a:lstStyle>
            <a:lvl1pPr algn="l">
              <a:defRPr/>
            </a:lvl1p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grpSp>
        <p:nvGrpSpPr>
          <p:cNvPr id="10" name="Group 1581"/>
          <p:cNvGrpSpPr/>
          <p:nvPr/>
        </p:nvGrpSpPr>
        <p:grpSpPr>
          <a:xfrm>
            <a:off x="6251867" y="408666"/>
            <a:ext cx="2490637" cy="2266611"/>
            <a:chOff x="6251867" y="408666"/>
            <a:chExt cx="2490637" cy="2266611"/>
          </a:xfrm>
        </p:grpSpPr>
        <p:sp>
          <p:nvSpPr>
            <p:cNvPr id="295" name="AutoShape 3"/>
            <p:cNvSpPr>
              <a:spLocks noChangeAspect="1" noChangeArrowheads="1" noTextEdit="1"/>
            </p:cNvSpPr>
            <p:nvPr/>
          </p:nvSpPr>
          <p:spPr bwMode="auto">
            <a:xfrm rot="1639090">
              <a:off x="6273861" y="640642"/>
              <a:ext cx="2350566" cy="1737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1" name="Freeform 300"/>
            <p:cNvSpPr>
              <a:spLocks noEditPoints="1"/>
            </p:cNvSpPr>
            <p:nvPr/>
          </p:nvSpPr>
          <p:spPr bwMode="auto">
            <a:xfrm rot="1639090">
              <a:off x="6251867" y="621277"/>
              <a:ext cx="2372225" cy="180681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noFill/>
            <a:ln w="3" cap="flat">
              <a:solidFill>
                <a:schemeClr val="tx1">
                  <a:lumMod val="65000"/>
                  <a:lumOff val="35000"/>
                  <a:alpha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96" name="Freeform 295"/>
            <p:cNvSpPr>
              <a:spLocks/>
            </p:cNvSpPr>
            <p:nvPr/>
          </p:nvSpPr>
          <p:spPr bwMode="auto">
            <a:xfrm rot="1639090">
              <a:off x="6605738" y="418485"/>
              <a:ext cx="680547" cy="927914"/>
            </a:xfrm>
            <a:custGeom>
              <a:avLst/>
              <a:gdLst/>
              <a:ahLst/>
              <a:cxnLst>
                <a:cxn ang="0">
                  <a:pos x="220" y="342"/>
                </a:cxn>
                <a:cxn ang="0">
                  <a:pos x="206" y="323"/>
                </a:cxn>
                <a:cxn ang="0">
                  <a:pos x="182" y="307"/>
                </a:cxn>
                <a:cxn ang="0">
                  <a:pos x="172" y="268"/>
                </a:cxn>
                <a:cxn ang="0">
                  <a:pos x="221" y="182"/>
                </a:cxn>
                <a:cxn ang="0">
                  <a:pos x="223" y="137"/>
                </a:cxn>
                <a:cxn ang="0">
                  <a:pos x="169" y="122"/>
                </a:cxn>
                <a:cxn ang="0">
                  <a:pos x="48" y="124"/>
                </a:cxn>
                <a:cxn ang="0">
                  <a:pos x="5" y="37"/>
                </a:cxn>
                <a:cxn ang="0">
                  <a:pos x="29" y="5"/>
                </a:cxn>
                <a:cxn ang="0">
                  <a:pos x="59" y="6"/>
                </a:cxn>
                <a:cxn ang="0">
                  <a:pos x="79" y="22"/>
                </a:cxn>
                <a:cxn ang="0">
                  <a:pos x="58" y="11"/>
                </a:cxn>
                <a:cxn ang="0">
                  <a:pos x="15" y="39"/>
                </a:cxn>
                <a:cxn ang="0">
                  <a:pos x="51" y="113"/>
                </a:cxn>
                <a:cxn ang="0">
                  <a:pos x="169" y="109"/>
                </a:cxn>
                <a:cxn ang="0">
                  <a:pos x="232" y="127"/>
                </a:cxn>
                <a:cxn ang="0">
                  <a:pos x="232" y="188"/>
                </a:cxn>
                <a:cxn ang="0">
                  <a:pos x="181" y="271"/>
                </a:cxn>
                <a:cxn ang="0">
                  <a:pos x="209" y="320"/>
                </a:cxn>
                <a:cxn ang="0">
                  <a:pos x="220" y="342"/>
                </a:cxn>
              </a:cxnLst>
              <a:rect l="0" t="0" r="r" b="b"/>
              <a:pathLst>
                <a:path w="252" h="343">
                  <a:moveTo>
                    <a:pt x="220" y="342"/>
                  </a:moveTo>
                  <a:cubicBezTo>
                    <a:pt x="218" y="343"/>
                    <a:pt x="217" y="334"/>
                    <a:pt x="206" y="323"/>
                  </a:cubicBezTo>
                  <a:cubicBezTo>
                    <a:pt x="200" y="318"/>
                    <a:pt x="192" y="314"/>
                    <a:pt x="182" y="307"/>
                  </a:cubicBezTo>
                  <a:cubicBezTo>
                    <a:pt x="172" y="299"/>
                    <a:pt x="168" y="283"/>
                    <a:pt x="172" y="268"/>
                  </a:cubicBezTo>
                  <a:cubicBezTo>
                    <a:pt x="179" y="239"/>
                    <a:pt x="203" y="213"/>
                    <a:pt x="221" y="182"/>
                  </a:cubicBezTo>
                  <a:cubicBezTo>
                    <a:pt x="230" y="167"/>
                    <a:pt x="236" y="148"/>
                    <a:pt x="223" y="137"/>
                  </a:cubicBezTo>
                  <a:cubicBezTo>
                    <a:pt x="210" y="124"/>
                    <a:pt x="190" y="121"/>
                    <a:pt x="169" y="122"/>
                  </a:cubicBezTo>
                  <a:cubicBezTo>
                    <a:pt x="128" y="124"/>
                    <a:pt x="87" y="136"/>
                    <a:pt x="48" y="124"/>
                  </a:cubicBezTo>
                  <a:cubicBezTo>
                    <a:pt x="5" y="111"/>
                    <a:pt x="0" y="64"/>
                    <a:pt x="5" y="37"/>
                  </a:cubicBezTo>
                  <a:cubicBezTo>
                    <a:pt x="9" y="23"/>
                    <a:pt x="18" y="10"/>
                    <a:pt x="29" y="5"/>
                  </a:cubicBezTo>
                  <a:cubicBezTo>
                    <a:pt x="41" y="0"/>
                    <a:pt x="52" y="3"/>
                    <a:pt x="59" y="6"/>
                  </a:cubicBezTo>
                  <a:cubicBezTo>
                    <a:pt x="74" y="14"/>
                    <a:pt x="79" y="22"/>
                    <a:pt x="79" y="22"/>
                  </a:cubicBezTo>
                  <a:cubicBezTo>
                    <a:pt x="78" y="23"/>
                    <a:pt x="72" y="17"/>
                    <a:pt x="58" y="11"/>
                  </a:cubicBezTo>
                  <a:cubicBezTo>
                    <a:pt x="44" y="4"/>
                    <a:pt x="18" y="11"/>
                    <a:pt x="15" y="39"/>
                  </a:cubicBezTo>
                  <a:cubicBezTo>
                    <a:pt x="10" y="63"/>
                    <a:pt x="17" y="103"/>
                    <a:pt x="51" y="113"/>
                  </a:cubicBezTo>
                  <a:cubicBezTo>
                    <a:pt x="85" y="123"/>
                    <a:pt x="126" y="112"/>
                    <a:pt x="169" y="109"/>
                  </a:cubicBezTo>
                  <a:cubicBezTo>
                    <a:pt x="190" y="107"/>
                    <a:pt x="216" y="111"/>
                    <a:pt x="232" y="127"/>
                  </a:cubicBezTo>
                  <a:cubicBezTo>
                    <a:pt x="252" y="146"/>
                    <a:pt x="241" y="174"/>
                    <a:pt x="232" y="188"/>
                  </a:cubicBezTo>
                  <a:cubicBezTo>
                    <a:pt x="212" y="221"/>
                    <a:pt x="188" y="245"/>
                    <a:pt x="181" y="271"/>
                  </a:cubicBezTo>
                  <a:cubicBezTo>
                    <a:pt x="171" y="299"/>
                    <a:pt x="199" y="308"/>
                    <a:pt x="209" y="320"/>
                  </a:cubicBezTo>
                  <a:cubicBezTo>
                    <a:pt x="220" y="332"/>
                    <a:pt x="220" y="343"/>
                    <a:pt x="220" y="342"/>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296"/>
            <p:cNvSpPr>
              <a:spLocks/>
            </p:cNvSpPr>
            <p:nvPr/>
          </p:nvSpPr>
          <p:spPr bwMode="auto">
            <a:xfrm rot="1639090">
              <a:off x="6877476" y="1182164"/>
              <a:ext cx="353383" cy="941594"/>
            </a:xfrm>
            <a:custGeom>
              <a:avLst/>
              <a:gdLst/>
              <a:ahLst/>
              <a:cxnLst>
                <a:cxn ang="0">
                  <a:pos x="131" y="14"/>
                </a:cxn>
                <a:cxn ang="0">
                  <a:pos x="116" y="8"/>
                </a:cxn>
                <a:cxn ang="0">
                  <a:pos x="80" y="29"/>
                </a:cxn>
                <a:cxn ang="0">
                  <a:pos x="62" y="51"/>
                </a:cxn>
                <a:cxn ang="0">
                  <a:pos x="86" y="70"/>
                </a:cxn>
                <a:cxn ang="0">
                  <a:pos x="100" y="155"/>
                </a:cxn>
                <a:cxn ang="0">
                  <a:pos x="66" y="235"/>
                </a:cxn>
                <a:cxn ang="0">
                  <a:pos x="24" y="286"/>
                </a:cxn>
                <a:cxn ang="0">
                  <a:pos x="14" y="346"/>
                </a:cxn>
                <a:cxn ang="0">
                  <a:pos x="16" y="283"/>
                </a:cxn>
                <a:cxn ang="0">
                  <a:pos x="57" y="226"/>
                </a:cxn>
                <a:cxn ang="0">
                  <a:pos x="87" y="153"/>
                </a:cxn>
                <a:cxn ang="0">
                  <a:pos x="77" y="79"/>
                </a:cxn>
                <a:cxn ang="0">
                  <a:pos x="62" y="68"/>
                </a:cxn>
                <a:cxn ang="0">
                  <a:pos x="52" y="49"/>
                </a:cxn>
                <a:cxn ang="0">
                  <a:pos x="74" y="22"/>
                </a:cxn>
                <a:cxn ang="0">
                  <a:pos x="117" y="3"/>
                </a:cxn>
                <a:cxn ang="0">
                  <a:pos x="131" y="14"/>
                </a:cxn>
              </a:cxnLst>
              <a:rect l="0" t="0" r="r" b="b"/>
              <a:pathLst>
                <a:path w="131" h="348">
                  <a:moveTo>
                    <a:pt x="131" y="14"/>
                  </a:moveTo>
                  <a:cubicBezTo>
                    <a:pt x="131" y="15"/>
                    <a:pt x="126" y="10"/>
                    <a:pt x="116" y="8"/>
                  </a:cubicBezTo>
                  <a:cubicBezTo>
                    <a:pt x="107" y="7"/>
                    <a:pt x="93" y="15"/>
                    <a:pt x="80" y="29"/>
                  </a:cubicBezTo>
                  <a:cubicBezTo>
                    <a:pt x="74" y="35"/>
                    <a:pt x="65" y="44"/>
                    <a:pt x="62" y="51"/>
                  </a:cubicBezTo>
                  <a:cubicBezTo>
                    <a:pt x="59" y="55"/>
                    <a:pt x="75" y="61"/>
                    <a:pt x="86" y="70"/>
                  </a:cubicBezTo>
                  <a:cubicBezTo>
                    <a:pt x="109" y="92"/>
                    <a:pt x="104" y="126"/>
                    <a:pt x="100" y="155"/>
                  </a:cubicBezTo>
                  <a:cubicBezTo>
                    <a:pt x="94" y="185"/>
                    <a:pt x="85" y="214"/>
                    <a:pt x="66" y="235"/>
                  </a:cubicBezTo>
                  <a:cubicBezTo>
                    <a:pt x="46" y="253"/>
                    <a:pt x="32" y="269"/>
                    <a:pt x="24" y="286"/>
                  </a:cubicBezTo>
                  <a:cubicBezTo>
                    <a:pt x="8" y="321"/>
                    <a:pt x="16" y="346"/>
                    <a:pt x="14" y="346"/>
                  </a:cubicBezTo>
                  <a:cubicBezTo>
                    <a:pt x="13" y="348"/>
                    <a:pt x="0" y="322"/>
                    <a:pt x="16" y="283"/>
                  </a:cubicBezTo>
                  <a:cubicBezTo>
                    <a:pt x="22" y="264"/>
                    <a:pt x="39" y="243"/>
                    <a:pt x="57" y="226"/>
                  </a:cubicBezTo>
                  <a:cubicBezTo>
                    <a:pt x="73" y="208"/>
                    <a:pt x="82" y="181"/>
                    <a:pt x="87" y="153"/>
                  </a:cubicBezTo>
                  <a:cubicBezTo>
                    <a:pt x="91" y="125"/>
                    <a:pt x="95" y="94"/>
                    <a:pt x="77" y="79"/>
                  </a:cubicBezTo>
                  <a:cubicBezTo>
                    <a:pt x="74" y="75"/>
                    <a:pt x="68" y="72"/>
                    <a:pt x="62" y="68"/>
                  </a:cubicBezTo>
                  <a:cubicBezTo>
                    <a:pt x="59" y="66"/>
                    <a:pt x="48" y="59"/>
                    <a:pt x="52" y="49"/>
                  </a:cubicBezTo>
                  <a:cubicBezTo>
                    <a:pt x="58" y="35"/>
                    <a:pt x="66" y="29"/>
                    <a:pt x="74" y="22"/>
                  </a:cubicBezTo>
                  <a:cubicBezTo>
                    <a:pt x="88" y="9"/>
                    <a:pt x="105" y="0"/>
                    <a:pt x="117" y="3"/>
                  </a:cubicBezTo>
                  <a:cubicBezTo>
                    <a:pt x="129" y="8"/>
                    <a:pt x="131" y="14"/>
                    <a:pt x="131" y="14"/>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297"/>
            <p:cNvSpPr>
              <a:spLocks/>
            </p:cNvSpPr>
            <p:nvPr/>
          </p:nvSpPr>
          <p:spPr bwMode="auto">
            <a:xfrm rot="1639090">
              <a:off x="7357210" y="1492246"/>
              <a:ext cx="921075" cy="579092"/>
            </a:xfrm>
            <a:custGeom>
              <a:avLst/>
              <a:gdLst/>
              <a:ahLst/>
              <a:cxnLst>
                <a:cxn ang="0">
                  <a:pos x="339" y="1"/>
                </a:cxn>
                <a:cxn ang="0">
                  <a:pos x="307" y="61"/>
                </a:cxn>
                <a:cxn ang="0">
                  <a:pos x="266" y="124"/>
                </a:cxn>
                <a:cxn ang="0">
                  <a:pos x="221" y="134"/>
                </a:cxn>
                <a:cxn ang="0">
                  <a:pos x="187" y="150"/>
                </a:cxn>
                <a:cxn ang="0">
                  <a:pos x="167" y="188"/>
                </a:cxn>
                <a:cxn ang="0">
                  <a:pos x="152" y="210"/>
                </a:cxn>
                <a:cxn ang="0">
                  <a:pos x="128" y="213"/>
                </a:cxn>
                <a:cxn ang="0">
                  <a:pos x="58" y="191"/>
                </a:cxn>
                <a:cxn ang="0">
                  <a:pos x="13" y="198"/>
                </a:cxn>
                <a:cxn ang="0">
                  <a:pos x="2" y="212"/>
                </a:cxn>
                <a:cxn ang="0">
                  <a:pos x="10" y="194"/>
                </a:cxn>
                <a:cxn ang="0">
                  <a:pos x="59" y="182"/>
                </a:cxn>
                <a:cxn ang="0">
                  <a:pos x="129" y="201"/>
                </a:cxn>
                <a:cxn ang="0">
                  <a:pos x="154" y="186"/>
                </a:cxn>
                <a:cxn ang="0">
                  <a:pos x="177" y="142"/>
                </a:cxn>
                <a:cxn ang="0">
                  <a:pos x="196" y="124"/>
                </a:cxn>
                <a:cxn ang="0">
                  <a:pos x="222" y="121"/>
                </a:cxn>
                <a:cxn ang="0">
                  <a:pos x="258" y="115"/>
                </a:cxn>
                <a:cxn ang="0">
                  <a:pos x="300" y="56"/>
                </a:cxn>
                <a:cxn ang="0">
                  <a:pos x="339" y="1"/>
                </a:cxn>
              </a:cxnLst>
              <a:rect l="0" t="0" r="r" b="b"/>
              <a:pathLst>
                <a:path w="341" h="214">
                  <a:moveTo>
                    <a:pt x="339" y="1"/>
                  </a:moveTo>
                  <a:cubicBezTo>
                    <a:pt x="341" y="2"/>
                    <a:pt x="329" y="25"/>
                    <a:pt x="307" y="61"/>
                  </a:cubicBezTo>
                  <a:cubicBezTo>
                    <a:pt x="295" y="79"/>
                    <a:pt x="287" y="100"/>
                    <a:pt x="266" y="124"/>
                  </a:cubicBezTo>
                  <a:cubicBezTo>
                    <a:pt x="255" y="136"/>
                    <a:pt x="234" y="136"/>
                    <a:pt x="221" y="134"/>
                  </a:cubicBezTo>
                  <a:cubicBezTo>
                    <a:pt x="205" y="131"/>
                    <a:pt x="196" y="137"/>
                    <a:pt x="187" y="150"/>
                  </a:cubicBezTo>
                  <a:cubicBezTo>
                    <a:pt x="180" y="162"/>
                    <a:pt x="170" y="178"/>
                    <a:pt x="167" y="188"/>
                  </a:cubicBezTo>
                  <a:cubicBezTo>
                    <a:pt x="167" y="195"/>
                    <a:pt x="160" y="208"/>
                    <a:pt x="152" y="210"/>
                  </a:cubicBezTo>
                  <a:cubicBezTo>
                    <a:pt x="144" y="214"/>
                    <a:pt x="135" y="214"/>
                    <a:pt x="128" y="213"/>
                  </a:cubicBezTo>
                  <a:cubicBezTo>
                    <a:pt x="98" y="207"/>
                    <a:pt x="79" y="189"/>
                    <a:pt x="58" y="191"/>
                  </a:cubicBezTo>
                  <a:cubicBezTo>
                    <a:pt x="38" y="189"/>
                    <a:pt x="21" y="191"/>
                    <a:pt x="13" y="198"/>
                  </a:cubicBezTo>
                  <a:cubicBezTo>
                    <a:pt x="4" y="205"/>
                    <a:pt x="4" y="212"/>
                    <a:pt x="2" y="212"/>
                  </a:cubicBezTo>
                  <a:cubicBezTo>
                    <a:pt x="2" y="212"/>
                    <a:pt x="0" y="204"/>
                    <a:pt x="10" y="194"/>
                  </a:cubicBezTo>
                  <a:cubicBezTo>
                    <a:pt x="19" y="185"/>
                    <a:pt x="38" y="181"/>
                    <a:pt x="59" y="182"/>
                  </a:cubicBezTo>
                  <a:cubicBezTo>
                    <a:pt x="82" y="179"/>
                    <a:pt x="105" y="197"/>
                    <a:pt x="129" y="201"/>
                  </a:cubicBezTo>
                  <a:cubicBezTo>
                    <a:pt x="142" y="202"/>
                    <a:pt x="154" y="200"/>
                    <a:pt x="154" y="186"/>
                  </a:cubicBezTo>
                  <a:cubicBezTo>
                    <a:pt x="160" y="168"/>
                    <a:pt x="167" y="157"/>
                    <a:pt x="177" y="142"/>
                  </a:cubicBezTo>
                  <a:cubicBezTo>
                    <a:pt x="182" y="135"/>
                    <a:pt x="187" y="129"/>
                    <a:pt x="196" y="124"/>
                  </a:cubicBezTo>
                  <a:cubicBezTo>
                    <a:pt x="205" y="119"/>
                    <a:pt x="215" y="120"/>
                    <a:pt x="222" y="121"/>
                  </a:cubicBezTo>
                  <a:cubicBezTo>
                    <a:pt x="237" y="123"/>
                    <a:pt x="250" y="124"/>
                    <a:pt x="258" y="115"/>
                  </a:cubicBezTo>
                  <a:cubicBezTo>
                    <a:pt x="275" y="97"/>
                    <a:pt x="287" y="72"/>
                    <a:pt x="300" y="56"/>
                  </a:cubicBezTo>
                  <a:cubicBezTo>
                    <a:pt x="323" y="21"/>
                    <a:pt x="338" y="0"/>
                    <a:pt x="339" y="1"/>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298"/>
            <p:cNvSpPr>
              <a:spLocks/>
            </p:cNvSpPr>
            <p:nvPr/>
          </p:nvSpPr>
          <p:spPr bwMode="auto">
            <a:xfrm rot="1639090">
              <a:off x="6315535" y="1422489"/>
              <a:ext cx="459398" cy="516395"/>
            </a:xfrm>
            <a:custGeom>
              <a:avLst/>
              <a:gdLst/>
              <a:ahLst/>
              <a:cxnLst>
                <a:cxn ang="0">
                  <a:pos x="167" y="163"/>
                </a:cxn>
                <a:cxn ang="0">
                  <a:pos x="154" y="171"/>
                </a:cxn>
                <a:cxn ang="0">
                  <a:pos x="114" y="190"/>
                </a:cxn>
                <a:cxn ang="0">
                  <a:pos x="95" y="163"/>
                </a:cxn>
                <a:cxn ang="0">
                  <a:pos x="106" y="129"/>
                </a:cxn>
                <a:cxn ang="0">
                  <a:pos x="145" y="65"/>
                </a:cxn>
                <a:cxn ang="0">
                  <a:pos x="115" y="15"/>
                </a:cxn>
                <a:cxn ang="0">
                  <a:pos x="56" y="20"/>
                </a:cxn>
                <a:cxn ang="0">
                  <a:pos x="0" y="35"/>
                </a:cxn>
                <a:cxn ang="0">
                  <a:pos x="53" y="11"/>
                </a:cxn>
                <a:cxn ang="0">
                  <a:pos x="118" y="3"/>
                </a:cxn>
                <a:cxn ang="0">
                  <a:pos x="158" y="69"/>
                </a:cxn>
                <a:cxn ang="0">
                  <a:pos x="116" y="135"/>
                </a:cxn>
                <a:cxn ang="0">
                  <a:pos x="105" y="163"/>
                </a:cxn>
                <a:cxn ang="0">
                  <a:pos x="114" y="180"/>
                </a:cxn>
                <a:cxn ang="0">
                  <a:pos x="167" y="163"/>
                </a:cxn>
              </a:cxnLst>
              <a:rect l="0" t="0" r="r" b="b"/>
              <a:pathLst>
                <a:path w="170" h="191">
                  <a:moveTo>
                    <a:pt x="167" y="163"/>
                  </a:moveTo>
                  <a:cubicBezTo>
                    <a:pt x="167" y="164"/>
                    <a:pt x="162" y="166"/>
                    <a:pt x="154" y="171"/>
                  </a:cubicBezTo>
                  <a:cubicBezTo>
                    <a:pt x="145" y="176"/>
                    <a:pt x="135" y="187"/>
                    <a:pt x="114" y="190"/>
                  </a:cubicBezTo>
                  <a:cubicBezTo>
                    <a:pt x="99" y="191"/>
                    <a:pt x="93" y="173"/>
                    <a:pt x="95" y="163"/>
                  </a:cubicBezTo>
                  <a:cubicBezTo>
                    <a:pt x="95" y="151"/>
                    <a:pt x="100" y="140"/>
                    <a:pt x="106" y="129"/>
                  </a:cubicBezTo>
                  <a:cubicBezTo>
                    <a:pt x="118" y="108"/>
                    <a:pt x="137" y="88"/>
                    <a:pt x="145" y="65"/>
                  </a:cubicBezTo>
                  <a:cubicBezTo>
                    <a:pt x="154" y="41"/>
                    <a:pt x="137" y="17"/>
                    <a:pt x="115" y="15"/>
                  </a:cubicBezTo>
                  <a:cubicBezTo>
                    <a:pt x="94" y="11"/>
                    <a:pt x="73" y="16"/>
                    <a:pt x="56" y="20"/>
                  </a:cubicBezTo>
                  <a:cubicBezTo>
                    <a:pt x="22" y="29"/>
                    <a:pt x="1" y="37"/>
                    <a:pt x="0" y="35"/>
                  </a:cubicBezTo>
                  <a:cubicBezTo>
                    <a:pt x="0" y="34"/>
                    <a:pt x="19" y="23"/>
                    <a:pt x="53" y="11"/>
                  </a:cubicBezTo>
                  <a:cubicBezTo>
                    <a:pt x="71" y="6"/>
                    <a:pt x="92" y="0"/>
                    <a:pt x="118" y="3"/>
                  </a:cubicBezTo>
                  <a:cubicBezTo>
                    <a:pt x="145" y="4"/>
                    <a:pt x="170" y="39"/>
                    <a:pt x="158" y="69"/>
                  </a:cubicBezTo>
                  <a:cubicBezTo>
                    <a:pt x="148" y="97"/>
                    <a:pt x="128" y="116"/>
                    <a:pt x="116" y="135"/>
                  </a:cubicBezTo>
                  <a:cubicBezTo>
                    <a:pt x="111" y="145"/>
                    <a:pt x="106" y="155"/>
                    <a:pt x="105" y="163"/>
                  </a:cubicBezTo>
                  <a:cubicBezTo>
                    <a:pt x="105" y="174"/>
                    <a:pt x="107" y="181"/>
                    <a:pt x="114" y="180"/>
                  </a:cubicBezTo>
                  <a:cubicBezTo>
                    <a:pt x="144" y="174"/>
                    <a:pt x="166" y="158"/>
                    <a:pt x="167" y="163"/>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299"/>
            <p:cNvSpPr>
              <a:spLocks/>
            </p:cNvSpPr>
            <p:nvPr/>
          </p:nvSpPr>
          <p:spPr bwMode="auto">
            <a:xfrm rot="1639090">
              <a:off x="7583789" y="1145542"/>
              <a:ext cx="989472" cy="963253"/>
            </a:xfrm>
            <a:custGeom>
              <a:avLst/>
              <a:gdLst/>
              <a:ahLst/>
              <a:cxnLst>
                <a:cxn ang="0">
                  <a:pos x="2" y="356"/>
                </a:cxn>
                <a:cxn ang="0">
                  <a:pos x="6" y="330"/>
                </a:cxn>
                <a:cxn ang="0">
                  <a:pos x="49" y="273"/>
                </a:cxn>
                <a:cxn ang="0">
                  <a:pos x="48" y="230"/>
                </a:cxn>
                <a:cxn ang="0">
                  <a:pos x="37" y="173"/>
                </a:cxn>
                <a:cxn ang="0">
                  <a:pos x="55" y="144"/>
                </a:cxn>
                <a:cxn ang="0">
                  <a:pos x="89" y="131"/>
                </a:cxn>
                <a:cxn ang="0">
                  <a:pos x="154" y="146"/>
                </a:cxn>
                <a:cxn ang="0">
                  <a:pos x="195" y="124"/>
                </a:cxn>
                <a:cxn ang="0">
                  <a:pos x="196" y="60"/>
                </a:cxn>
                <a:cxn ang="0">
                  <a:pos x="283" y="6"/>
                </a:cxn>
                <a:cxn ang="0">
                  <a:pos x="363" y="58"/>
                </a:cxn>
                <a:cxn ang="0">
                  <a:pos x="282" y="15"/>
                </a:cxn>
                <a:cxn ang="0">
                  <a:pos x="208" y="63"/>
                </a:cxn>
                <a:cxn ang="0">
                  <a:pos x="208" y="124"/>
                </a:cxn>
                <a:cxn ang="0">
                  <a:pos x="189" y="157"/>
                </a:cxn>
                <a:cxn ang="0">
                  <a:pos x="152" y="160"/>
                </a:cxn>
                <a:cxn ang="0">
                  <a:pos x="88" y="144"/>
                </a:cxn>
                <a:cxn ang="0">
                  <a:pos x="49" y="175"/>
                </a:cxn>
                <a:cxn ang="0">
                  <a:pos x="56" y="279"/>
                </a:cxn>
                <a:cxn ang="0">
                  <a:pos x="2" y="356"/>
                </a:cxn>
              </a:cxnLst>
              <a:rect l="0" t="0" r="r" b="b"/>
              <a:pathLst>
                <a:path w="366" h="356">
                  <a:moveTo>
                    <a:pt x="2" y="356"/>
                  </a:moveTo>
                  <a:cubicBezTo>
                    <a:pt x="1" y="356"/>
                    <a:pt x="0" y="346"/>
                    <a:pt x="6" y="330"/>
                  </a:cubicBezTo>
                  <a:cubicBezTo>
                    <a:pt x="12" y="314"/>
                    <a:pt x="29" y="294"/>
                    <a:pt x="49" y="273"/>
                  </a:cubicBezTo>
                  <a:cubicBezTo>
                    <a:pt x="58" y="263"/>
                    <a:pt x="52" y="247"/>
                    <a:pt x="48" y="230"/>
                  </a:cubicBezTo>
                  <a:cubicBezTo>
                    <a:pt x="45" y="214"/>
                    <a:pt x="33" y="196"/>
                    <a:pt x="37" y="173"/>
                  </a:cubicBezTo>
                  <a:cubicBezTo>
                    <a:pt x="40" y="161"/>
                    <a:pt x="47" y="151"/>
                    <a:pt x="55" y="144"/>
                  </a:cubicBezTo>
                  <a:cubicBezTo>
                    <a:pt x="63" y="136"/>
                    <a:pt x="76" y="130"/>
                    <a:pt x="89" y="131"/>
                  </a:cubicBezTo>
                  <a:cubicBezTo>
                    <a:pt x="113" y="134"/>
                    <a:pt x="131" y="146"/>
                    <a:pt x="154" y="146"/>
                  </a:cubicBezTo>
                  <a:cubicBezTo>
                    <a:pt x="177" y="150"/>
                    <a:pt x="197" y="146"/>
                    <a:pt x="195" y="124"/>
                  </a:cubicBezTo>
                  <a:cubicBezTo>
                    <a:pt x="195" y="104"/>
                    <a:pt x="190" y="81"/>
                    <a:pt x="196" y="60"/>
                  </a:cubicBezTo>
                  <a:cubicBezTo>
                    <a:pt x="206" y="15"/>
                    <a:pt x="254" y="0"/>
                    <a:pt x="283" y="6"/>
                  </a:cubicBezTo>
                  <a:cubicBezTo>
                    <a:pt x="348" y="14"/>
                    <a:pt x="366" y="60"/>
                    <a:pt x="363" y="58"/>
                  </a:cubicBezTo>
                  <a:cubicBezTo>
                    <a:pt x="362" y="61"/>
                    <a:pt x="343" y="20"/>
                    <a:pt x="282" y="15"/>
                  </a:cubicBezTo>
                  <a:cubicBezTo>
                    <a:pt x="254" y="11"/>
                    <a:pt x="216" y="26"/>
                    <a:pt x="208" y="63"/>
                  </a:cubicBezTo>
                  <a:cubicBezTo>
                    <a:pt x="203" y="82"/>
                    <a:pt x="207" y="101"/>
                    <a:pt x="208" y="124"/>
                  </a:cubicBezTo>
                  <a:cubicBezTo>
                    <a:pt x="209" y="135"/>
                    <a:pt x="203" y="152"/>
                    <a:pt x="189" y="157"/>
                  </a:cubicBezTo>
                  <a:cubicBezTo>
                    <a:pt x="176" y="162"/>
                    <a:pt x="164" y="160"/>
                    <a:pt x="152" y="160"/>
                  </a:cubicBezTo>
                  <a:cubicBezTo>
                    <a:pt x="128" y="159"/>
                    <a:pt x="106" y="146"/>
                    <a:pt x="88" y="144"/>
                  </a:cubicBezTo>
                  <a:cubicBezTo>
                    <a:pt x="70" y="142"/>
                    <a:pt x="54" y="160"/>
                    <a:pt x="49" y="175"/>
                  </a:cubicBezTo>
                  <a:cubicBezTo>
                    <a:pt x="45" y="209"/>
                    <a:pt x="78" y="246"/>
                    <a:pt x="56" y="279"/>
                  </a:cubicBezTo>
                  <a:cubicBezTo>
                    <a:pt x="9" y="319"/>
                    <a:pt x="2" y="356"/>
                    <a:pt x="2" y="356"/>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6"/>
            <p:cNvGrpSpPr/>
            <p:nvPr/>
          </p:nvGrpSpPr>
          <p:grpSpPr>
            <a:xfrm rot="1639090">
              <a:off x="8097455" y="1179954"/>
              <a:ext cx="200631" cy="243948"/>
              <a:chOff x="6786563" y="609600"/>
              <a:chExt cx="279400" cy="339725"/>
            </a:xfrm>
            <a:solidFill>
              <a:schemeClr val="accent1">
                <a:alpha val="20000"/>
              </a:schemeClr>
            </a:solidFill>
          </p:grpSpPr>
          <p:sp>
            <p:nvSpPr>
              <p:cNvPr id="579" name="Freeform 33"/>
              <p:cNvSpPr>
                <a:spLocks/>
              </p:cNvSpPr>
              <p:nvPr/>
            </p:nvSpPr>
            <p:spPr bwMode="auto">
              <a:xfrm>
                <a:off x="6813550" y="628650"/>
                <a:ext cx="252413" cy="320675"/>
              </a:xfrm>
              <a:custGeom>
                <a:avLst/>
                <a:gdLst/>
                <a:ahLst/>
                <a:cxnLst>
                  <a:cxn ang="0">
                    <a:pos x="7" y="40"/>
                  </a:cxn>
                  <a:cxn ang="0">
                    <a:pos x="14" y="43"/>
                  </a:cxn>
                  <a:cxn ang="0">
                    <a:pos x="24" y="59"/>
                  </a:cxn>
                  <a:cxn ang="0">
                    <a:pos x="38" y="69"/>
                  </a:cxn>
                  <a:cxn ang="0">
                    <a:pos x="51" y="77"/>
                  </a:cxn>
                  <a:cxn ang="0">
                    <a:pos x="55" y="85"/>
                  </a:cxn>
                  <a:cxn ang="0">
                    <a:pos x="57" y="70"/>
                  </a:cxn>
                  <a:cxn ang="0">
                    <a:pos x="62" y="53"/>
                  </a:cxn>
                  <a:cxn ang="0">
                    <a:pos x="58" y="33"/>
                  </a:cxn>
                  <a:cxn ang="0">
                    <a:pos x="51" y="26"/>
                  </a:cxn>
                  <a:cxn ang="0">
                    <a:pos x="51" y="12"/>
                  </a:cxn>
                  <a:cxn ang="0">
                    <a:pos x="44" y="0"/>
                  </a:cxn>
                  <a:cxn ang="0">
                    <a:pos x="44" y="0"/>
                  </a:cxn>
                  <a:cxn ang="0">
                    <a:pos x="37" y="4"/>
                  </a:cxn>
                  <a:cxn ang="0">
                    <a:pos x="48" y="18"/>
                  </a:cxn>
                  <a:cxn ang="0">
                    <a:pos x="30" y="9"/>
                  </a:cxn>
                  <a:cxn ang="0">
                    <a:pos x="25" y="12"/>
                  </a:cxn>
                  <a:cxn ang="0">
                    <a:pos x="34" y="28"/>
                  </a:cxn>
                  <a:cxn ang="0">
                    <a:pos x="46" y="47"/>
                  </a:cxn>
                  <a:cxn ang="0">
                    <a:pos x="54" y="77"/>
                  </a:cxn>
                  <a:cxn ang="0">
                    <a:pos x="43" y="44"/>
                  </a:cxn>
                  <a:cxn ang="0">
                    <a:pos x="34" y="31"/>
                  </a:cxn>
                  <a:cxn ang="0">
                    <a:pos x="34" y="31"/>
                  </a:cxn>
                  <a:cxn ang="0">
                    <a:pos x="19" y="16"/>
                  </a:cxn>
                  <a:cxn ang="0">
                    <a:pos x="13" y="20"/>
                  </a:cxn>
                  <a:cxn ang="0">
                    <a:pos x="16" y="40"/>
                  </a:cxn>
                  <a:cxn ang="0">
                    <a:pos x="7" y="24"/>
                  </a:cxn>
                  <a:cxn ang="0">
                    <a:pos x="0" y="29"/>
                  </a:cxn>
                  <a:cxn ang="0">
                    <a:pos x="0" y="40"/>
                  </a:cxn>
                  <a:cxn ang="0">
                    <a:pos x="7" y="40"/>
                  </a:cxn>
                </a:cxnLst>
                <a:rect l="0" t="0" r="r" b="b"/>
                <a:pathLst>
                  <a:path w="67" h="85">
                    <a:moveTo>
                      <a:pt x="7" y="40"/>
                    </a:moveTo>
                    <a:cubicBezTo>
                      <a:pt x="10" y="37"/>
                      <a:pt x="10" y="38"/>
                      <a:pt x="14" y="43"/>
                    </a:cubicBezTo>
                    <a:cubicBezTo>
                      <a:pt x="17" y="49"/>
                      <a:pt x="20" y="54"/>
                      <a:pt x="24" y="59"/>
                    </a:cubicBezTo>
                    <a:cubicBezTo>
                      <a:pt x="28" y="64"/>
                      <a:pt x="35" y="65"/>
                      <a:pt x="38" y="69"/>
                    </a:cubicBezTo>
                    <a:cubicBezTo>
                      <a:pt x="41" y="74"/>
                      <a:pt x="47" y="72"/>
                      <a:pt x="51" y="77"/>
                    </a:cubicBezTo>
                    <a:cubicBezTo>
                      <a:pt x="55" y="82"/>
                      <a:pt x="55" y="85"/>
                      <a:pt x="55" y="85"/>
                    </a:cubicBezTo>
                    <a:cubicBezTo>
                      <a:pt x="55" y="85"/>
                      <a:pt x="59" y="77"/>
                      <a:pt x="57" y="70"/>
                    </a:cubicBezTo>
                    <a:cubicBezTo>
                      <a:pt x="56" y="63"/>
                      <a:pt x="61" y="56"/>
                      <a:pt x="62" y="53"/>
                    </a:cubicBezTo>
                    <a:cubicBezTo>
                      <a:pt x="67" y="43"/>
                      <a:pt x="58" y="33"/>
                      <a:pt x="58" y="33"/>
                    </a:cubicBezTo>
                    <a:cubicBezTo>
                      <a:pt x="51" y="26"/>
                      <a:pt x="51" y="26"/>
                      <a:pt x="51" y="26"/>
                    </a:cubicBezTo>
                    <a:cubicBezTo>
                      <a:pt x="51" y="26"/>
                      <a:pt x="54" y="19"/>
                      <a:pt x="51" y="12"/>
                    </a:cubicBezTo>
                    <a:cubicBezTo>
                      <a:pt x="50" y="7"/>
                      <a:pt x="46" y="2"/>
                      <a:pt x="44" y="0"/>
                    </a:cubicBezTo>
                    <a:cubicBezTo>
                      <a:pt x="44" y="0"/>
                      <a:pt x="44" y="0"/>
                      <a:pt x="44" y="0"/>
                    </a:cubicBezTo>
                    <a:cubicBezTo>
                      <a:pt x="42" y="1"/>
                      <a:pt x="39" y="3"/>
                      <a:pt x="37" y="4"/>
                    </a:cubicBezTo>
                    <a:cubicBezTo>
                      <a:pt x="44" y="11"/>
                      <a:pt x="50" y="16"/>
                      <a:pt x="48" y="18"/>
                    </a:cubicBezTo>
                    <a:cubicBezTo>
                      <a:pt x="46" y="21"/>
                      <a:pt x="39" y="16"/>
                      <a:pt x="30" y="9"/>
                    </a:cubicBezTo>
                    <a:cubicBezTo>
                      <a:pt x="29" y="10"/>
                      <a:pt x="27" y="11"/>
                      <a:pt x="25" y="12"/>
                    </a:cubicBezTo>
                    <a:cubicBezTo>
                      <a:pt x="29" y="18"/>
                      <a:pt x="33" y="24"/>
                      <a:pt x="34" y="28"/>
                    </a:cubicBezTo>
                    <a:cubicBezTo>
                      <a:pt x="39" y="34"/>
                      <a:pt x="45" y="42"/>
                      <a:pt x="46" y="47"/>
                    </a:cubicBezTo>
                    <a:cubicBezTo>
                      <a:pt x="48" y="55"/>
                      <a:pt x="54" y="77"/>
                      <a:pt x="54" y="77"/>
                    </a:cubicBezTo>
                    <a:cubicBezTo>
                      <a:pt x="54" y="77"/>
                      <a:pt x="45" y="47"/>
                      <a:pt x="43" y="44"/>
                    </a:cubicBezTo>
                    <a:cubicBezTo>
                      <a:pt x="43" y="42"/>
                      <a:pt x="38" y="37"/>
                      <a:pt x="34" y="31"/>
                    </a:cubicBezTo>
                    <a:cubicBezTo>
                      <a:pt x="34" y="31"/>
                      <a:pt x="34" y="31"/>
                      <a:pt x="34" y="31"/>
                    </a:cubicBezTo>
                    <a:cubicBezTo>
                      <a:pt x="31" y="33"/>
                      <a:pt x="25" y="26"/>
                      <a:pt x="19" y="16"/>
                    </a:cubicBezTo>
                    <a:cubicBezTo>
                      <a:pt x="17" y="18"/>
                      <a:pt x="15" y="19"/>
                      <a:pt x="13" y="20"/>
                    </a:cubicBezTo>
                    <a:cubicBezTo>
                      <a:pt x="17" y="30"/>
                      <a:pt x="19" y="39"/>
                      <a:pt x="16" y="40"/>
                    </a:cubicBezTo>
                    <a:cubicBezTo>
                      <a:pt x="14" y="41"/>
                      <a:pt x="10" y="34"/>
                      <a:pt x="7" y="24"/>
                    </a:cubicBezTo>
                    <a:cubicBezTo>
                      <a:pt x="5" y="26"/>
                      <a:pt x="2" y="27"/>
                      <a:pt x="0" y="29"/>
                    </a:cubicBezTo>
                    <a:cubicBezTo>
                      <a:pt x="0" y="33"/>
                      <a:pt x="0" y="37"/>
                      <a:pt x="0" y="40"/>
                    </a:cubicBezTo>
                    <a:cubicBezTo>
                      <a:pt x="2" y="41"/>
                      <a:pt x="5" y="41"/>
                      <a:pt x="7" y="4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0" name="Freeform 34"/>
              <p:cNvSpPr>
                <a:spLocks/>
              </p:cNvSpPr>
              <p:nvPr/>
            </p:nvSpPr>
            <p:spPr bwMode="auto">
              <a:xfrm>
                <a:off x="6786563" y="757238"/>
                <a:ext cx="4763" cy="3175"/>
              </a:xfrm>
              <a:custGeom>
                <a:avLst/>
                <a:gdLst/>
                <a:ahLst/>
                <a:cxnLst>
                  <a:cxn ang="0">
                    <a:pos x="0" y="0"/>
                  </a:cxn>
                  <a:cxn ang="0">
                    <a:pos x="0" y="0"/>
                  </a:cxn>
                  <a:cxn ang="0">
                    <a:pos x="1" y="1"/>
                  </a:cxn>
                  <a:cxn ang="0">
                    <a:pos x="0" y="0"/>
                  </a:cxn>
                </a:cxnLst>
                <a:rect l="0" t="0" r="r" b="b"/>
                <a:pathLst>
                  <a:path w="1" h="1">
                    <a:moveTo>
                      <a:pt x="0" y="0"/>
                    </a:moveTo>
                    <a:cubicBezTo>
                      <a:pt x="0" y="0"/>
                      <a:pt x="0" y="0"/>
                      <a:pt x="0" y="0"/>
                    </a:cubicBezTo>
                    <a:cubicBezTo>
                      <a:pt x="0" y="0"/>
                      <a:pt x="0" y="1"/>
                      <a:pt x="1" y="1"/>
                    </a:cubicBezTo>
                    <a:cubicBezTo>
                      <a:pt x="1" y="1"/>
                      <a:pt x="0" y="0"/>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1" name="Freeform 35"/>
              <p:cNvSpPr>
                <a:spLocks/>
              </p:cNvSpPr>
              <p:nvPr/>
            </p:nvSpPr>
            <p:spPr bwMode="auto">
              <a:xfrm>
                <a:off x="6942138" y="735013"/>
                <a:ext cx="74613" cy="184150"/>
              </a:xfrm>
              <a:custGeom>
                <a:avLst/>
                <a:gdLst/>
                <a:ahLst/>
                <a:cxnLst>
                  <a:cxn ang="0">
                    <a:pos x="0" y="3"/>
                  </a:cxn>
                  <a:cxn ang="0">
                    <a:pos x="9" y="16"/>
                  </a:cxn>
                  <a:cxn ang="0">
                    <a:pos x="20" y="49"/>
                  </a:cxn>
                  <a:cxn ang="0">
                    <a:pos x="12" y="19"/>
                  </a:cxn>
                  <a:cxn ang="0">
                    <a:pos x="0" y="0"/>
                  </a:cxn>
                  <a:cxn ang="0">
                    <a:pos x="0" y="3"/>
                  </a:cxn>
                </a:cxnLst>
                <a:rect l="0" t="0" r="r" b="b"/>
                <a:pathLst>
                  <a:path w="20" h="49">
                    <a:moveTo>
                      <a:pt x="0" y="3"/>
                    </a:moveTo>
                    <a:cubicBezTo>
                      <a:pt x="4" y="9"/>
                      <a:pt x="9" y="14"/>
                      <a:pt x="9" y="16"/>
                    </a:cubicBezTo>
                    <a:cubicBezTo>
                      <a:pt x="11" y="19"/>
                      <a:pt x="20" y="49"/>
                      <a:pt x="20" y="49"/>
                    </a:cubicBezTo>
                    <a:cubicBezTo>
                      <a:pt x="20" y="49"/>
                      <a:pt x="14" y="27"/>
                      <a:pt x="12" y="19"/>
                    </a:cubicBezTo>
                    <a:cubicBezTo>
                      <a:pt x="11" y="14"/>
                      <a:pt x="5" y="6"/>
                      <a:pt x="0" y="0"/>
                    </a:cubicBezTo>
                    <a:cubicBezTo>
                      <a:pt x="0" y="1"/>
                      <a:pt x="0" y="2"/>
                      <a:pt x="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2" name="Freeform 36"/>
              <p:cNvSpPr>
                <a:spLocks/>
              </p:cNvSpPr>
              <p:nvPr/>
            </p:nvSpPr>
            <p:spPr bwMode="auto">
              <a:xfrm>
                <a:off x="6840538" y="704850"/>
                <a:ext cx="44450" cy="79375"/>
              </a:xfrm>
              <a:custGeom>
                <a:avLst/>
                <a:gdLst/>
                <a:ahLst/>
                <a:cxnLst>
                  <a:cxn ang="0">
                    <a:pos x="9" y="20"/>
                  </a:cxn>
                  <a:cxn ang="0">
                    <a:pos x="6" y="0"/>
                  </a:cxn>
                  <a:cxn ang="0">
                    <a:pos x="0" y="4"/>
                  </a:cxn>
                  <a:cxn ang="0">
                    <a:pos x="9" y="20"/>
                  </a:cxn>
                </a:cxnLst>
                <a:rect l="0" t="0" r="r" b="b"/>
                <a:pathLst>
                  <a:path w="12" h="21">
                    <a:moveTo>
                      <a:pt x="9" y="20"/>
                    </a:moveTo>
                    <a:cubicBezTo>
                      <a:pt x="12" y="19"/>
                      <a:pt x="10" y="10"/>
                      <a:pt x="6" y="0"/>
                    </a:cubicBezTo>
                    <a:cubicBezTo>
                      <a:pt x="4" y="1"/>
                      <a:pt x="2" y="3"/>
                      <a:pt x="0" y="4"/>
                    </a:cubicBezTo>
                    <a:cubicBezTo>
                      <a:pt x="3" y="14"/>
                      <a:pt x="7" y="21"/>
                      <a:pt x="9" y="2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3" name="Freeform 37"/>
              <p:cNvSpPr>
                <a:spLocks/>
              </p:cNvSpPr>
              <p:nvPr/>
            </p:nvSpPr>
            <p:spPr bwMode="auto">
              <a:xfrm>
                <a:off x="6884988" y="674688"/>
                <a:ext cx="57150" cy="79375"/>
              </a:xfrm>
              <a:custGeom>
                <a:avLst/>
                <a:gdLst/>
                <a:ahLst/>
                <a:cxnLst>
                  <a:cxn ang="0">
                    <a:pos x="15" y="19"/>
                  </a:cxn>
                  <a:cxn ang="0">
                    <a:pos x="15" y="19"/>
                  </a:cxn>
                  <a:cxn ang="0">
                    <a:pos x="15" y="16"/>
                  </a:cxn>
                  <a:cxn ang="0">
                    <a:pos x="6" y="0"/>
                  </a:cxn>
                  <a:cxn ang="0">
                    <a:pos x="0" y="4"/>
                  </a:cxn>
                  <a:cxn ang="0">
                    <a:pos x="15" y="19"/>
                  </a:cxn>
                </a:cxnLst>
                <a:rect l="0" t="0" r="r" b="b"/>
                <a:pathLst>
                  <a:path w="15" h="21">
                    <a:moveTo>
                      <a:pt x="15" y="19"/>
                    </a:moveTo>
                    <a:cubicBezTo>
                      <a:pt x="15" y="19"/>
                      <a:pt x="15" y="19"/>
                      <a:pt x="15" y="19"/>
                    </a:cubicBezTo>
                    <a:cubicBezTo>
                      <a:pt x="15" y="18"/>
                      <a:pt x="15" y="17"/>
                      <a:pt x="15" y="16"/>
                    </a:cubicBezTo>
                    <a:cubicBezTo>
                      <a:pt x="14" y="12"/>
                      <a:pt x="10" y="6"/>
                      <a:pt x="6" y="0"/>
                    </a:cubicBezTo>
                    <a:cubicBezTo>
                      <a:pt x="4" y="2"/>
                      <a:pt x="2" y="3"/>
                      <a:pt x="0" y="4"/>
                    </a:cubicBezTo>
                    <a:cubicBezTo>
                      <a:pt x="6" y="14"/>
                      <a:pt x="12" y="21"/>
                      <a:pt x="15" y="1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4" name="Freeform 38"/>
              <p:cNvSpPr>
                <a:spLocks/>
              </p:cNvSpPr>
              <p:nvPr/>
            </p:nvSpPr>
            <p:spPr bwMode="auto">
              <a:xfrm>
                <a:off x="6926263" y="644525"/>
                <a:ext cx="74613" cy="63500"/>
              </a:xfrm>
              <a:custGeom>
                <a:avLst/>
                <a:gdLst/>
                <a:ahLst/>
                <a:cxnLst>
                  <a:cxn ang="0">
                    <a:pos x="18" y="14"/>
                  </a:cxn>
                  <a:cxn ang="0">
                    <a:pos x="7" y="0"/>
                  </a:cxn>
                  <a:cxn ang="0">
                    <a:pos x="0" y="5"/>
                  </a:cxn>
                  <a:cxn ang="0">
                    <a:pos x="18" y="14"/>
                  </a:cxn>
                </a:cxnLst>
                <a:rect l="0" t="0" r="r" b="b"/>
                <a:pathLst>
                  <a:path w="20" h="17">
                    <a:moveTo>
                      <a:pt x="18" y="14"/>
                    </a:moveTo>
                    <a:cubicBezTo>
                      <a:pt x="20" y="12"/>
                      <a:pt x="14" y="7"/>
                      <a:pt x="7" y="0"/>
                    </a:cubicBezTo>
                    <a:cubicBezTo>
                      <a:pt x="5" y="2"/>
                      <a:pt x="3" y="3"/>
                      <a:pt x="0" y="5"/>
                    </a:cubicBezTo>
                    <a:cubicBezTo>
                      <a:pt x="9" y="12"/>
                      <a:pt x="16" y="17"/>
                      <a:pt x="18" y="1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5" name="Freeform 39"/>
              <p:cNvSpPr>
                <a:spLocks/>
              </p:cNvSpPr>
              <p:nvPr/>
            </p:nvSpPr>
            <p:spPr bwMode="auto">
              <a:xfrm>
                <a:off x="6978650" y="609600"/>
                <a:ext cx="57150" cy="34925"/>
              </a:xfrm>
              <a:custGeom>
                <a:avLst/>
                <a:gdLst/>
                <a:ahLst/>
                <a:cxnLst>
                  <a:cxn ang="0">
                    <a:pos x="14" y="7"/>
                  </a:cxn>
                  <a:cxn ang="0">
                    <a:pos x="7" y="0"/>
                  </a:cxn>
                  <a:cxn ang="0">
                    <a:pos x="0" y="5"/>
                  </a:cxn>
                  <a:cxn ang="0">
                    <a:pos x="0" y="5"/>
                  </a:cxn>
                  <a:cxn ang="0">
                    <a:pos x="14" y="7"/>
                  </a:cxn>
                </a:cxnLst>
                <a:rect l="0" t="0" r="r" b="b"/>
                <a:pathLst>
                  <a:path w="15" h="9">
                    <a:moveTo>
                      <a:pt x="14" y="7"/>
                    </a:moveTo>
                    <a:cubicBezTo>
                      <a:pt x="15" y="5"/>
                      <a:pt x="12" y="3"/>
                      <a:pt x="7" y="0"/>
                    </a:cubicBezTo>
                    <a:cubicBezTo>
                      <a:pt x="5" y="1"/>
                      <a:pt x="2" y="3"/>
                      <a:pt x="0" y="5"/>
                    </a:cubicBezTo>
                    <a:cubicBezTo>
                      <a:pt x="0" y="5"/>
                      <a:pt x="0" y="5"/>
                      <a:pt x="0" y="5"/>
                    </a:cubicBezTo>
                    <a:cubicBezTo>
                      <a:pt x="8" y="8"/>
                      <a:pt x="13" y="9"/>
                      <a:pt x="14"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6" name="Freeform 40"/>
              <p:cNvSpPr>
                <a:spLocks/>
              </p:cNvSpPr>
              <p:nvPr/>
            </p:nvSpPr>
            <p:spPr bwMode="auto">
              <a:xfrm>
                <a:off x="6786563" y="738188"/>
                <a:ext cx="26988" cy="57150"/>
              </a:xfrm>
              <a:custGeom>
                <a:avLst/>
                <a:gdLst/>
                <a:ahLst/>
                <a:cxnLst>
                  <a:cxn ang="0">
                    <a:pos x="4" y="15"/>
                  </a:cxn>
                  <a:cxn ang="0">
                    <a:pos x="7" y="11"/>
                  </a:cxn>
                  <a:cxn ang="0">
                    <a:pos x="7" y="0"/>
                  </a:cxn>
                  <a:cxn ang="0">
                    <a:pos x="0" y="5"/>
                  </a:cxn>
                  <a:cxn ang="0">
                    <a:pos x="1" y="6"/>
                  </a:cxn>
                  <a:cxn ang="0">
                    <a:pos x="4" y="15"/>
                  </a:cxn>
                </a:cxnLst>
                <a:rect l="0" t="0" r="r" b="b"/>
                <a:pathLst>
                  <a:path w="7" h="15">
                    <a:moveTo>
                      <a:pt x="4" y="15"/>
                    </a:moveTo>
                    <a:cubicBezTo>
                      <a:pt x="6" y="14"/>
                      <a:pt x="6" y="13"/>
                      <a:pt x="7" y="11"/>
                    </a:cubicBezTo>
                    <a:cubicBezTo>
                      <a:pt x="7" y="8"/>
                      <a:pt x="7" y="4"/>
                      <a:pt x="7" y="0"/>
                    </a:cubicBezTo>
                    <a:cubicBezTo>
                      <a:pt x="5" y="2"/>
                      <a:pt x="3" y="3"/>
                      <a:pt x="0" y="5"/>
                    </a:cubicBezTo>
                    <a:cubicBezTo>
                      <a:pt x="0" y="5"/>
                      <a:pt x="1" y="6"/>
                      <a:pt x="1" y="6"/>
                    </a:cubicBezTo>
                    <a:cubicBezTo>
                      <a:pt x="1" y="11"/>
                      <a:pt x="3" y="15"/>
                      <a:pt x="4"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 name="Group 292"/>
            <p:cNvGrpSpPr/>
            <p:nvPr/>
          </p:nvGrpSpPr>
          <p:grpSpPr>
            <a:xfrm rot="1639090">
              <a:off x="7468524" y="2050588"/>
              <a:ext cx="608731" cy="624689"/>
              <a:chOff x="5229225" y="3265488"/>
              <a:chExt cx="847726" cy="869950"/>
            </a:xfrm>
            <a:solidFill>
              <a:schemeClr val="accent4">
                <a:alpha val="20000"/>
              </a:schemeClr>
            </a:solidFill>
          </p:grpSpPr>
          <p:sp>
            <p:nvSpPr>
              <p:cNvPr id="548" name="Freeform 52"/>
              <p:cNvSpPr>
                <a:spLocks/>
              </p:cNvSpPr>
              <p:nvPr/>
            </p:nvSpPr>
            <p:spPr bwMode="auto">
              <a:xfrm>
                <a:off x="5689600" y="3352800"/>
                <a:ext cx="228600" cy="285750"/>
              </a:xfrm>
              <a:custGeom>
                <a:avLst/>
                <a:gdLst/>
                <a:ahLst/>
                <a:cxnLst>
                  <a:cxn ang="0">
                    <a:pos x="0" y="76"/>
                  </a:cxn>
                  <a:cxn ang="0">
                    <a:pos x="35" y="49"/>
                  </a:cxn>
                  <a:cxn ang="0">
                    <a:pos x="15" y="59"/>
                  </a:cxn>
                  <a:cxn ang="0">
                    <a:pos x="15" y="49"/>
                  </a:cxn>
                  <a:cxn ang="0">
                    <a:pos x="0" y="76"/>
                  </a:cxn>
                </a:cxnLst>
                <a:rect l="0" t="0" r="r" b="b"/>
                <a:pathLst>
                  <a:path w="61" h="76">
                    <a:moveTo>
                      <a:pt x="0" y="76"/>
                    </a:moveTo>
                    <a:cubicBezTo>
                      <a:pt x="15" y="56"/>
                      <a:pt x="31" y="48"/>
                      <a:pt x="35" y="49"/>
                    </a:cubicBezTo>
                    <a:cubicBezTo>
                      <a:pt x="56" y="23"/>
                      <a:pt x="56" y="6"/>
                      <a:pt x="15" y="59"/>
                    </a:cubicBezTo>
                    <a:cubicBezTo>
                      <a:pt x="61" y="0"/>
                      <a:pt x="40" y="13"/>
                      <a:pt x="15" y="49"/>
                    </a:cubicBezTo>
                    <a:cubicBezTo>
                      <a:pt x="13" y="56"/>
                      <a:pt x="8" y="66"/>
                      <a:pt x="0" y="7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9" name="Freeform 53"/>
              <p:cNvSpPr>
                <a:spLocks/>
              </p:cNvSpPr>
              <p:nvPr/>
            </p:nvSpPr>
            <p:spPr bwMode="auto">
              <a:xfrm>
                <a:off x="5229225" y="3736975"/>
                <a:ext cx="328613" cy="115888"/>
              </a:xfrm>
              <a:custGeom>
                <a:avLst/>
                <a:gdLst/>
                <a:ahLst/>
                <a:cxnLst>
                  <a:cxn ang="0">
                    <a:pos x="50" y="2"/>
                  </a:cxn>
                  <a:cxn ang="0">
                    <a:pos x="68" y="7"/>
                  </a:cxn>
                  <a:cxn ang="0">
                    <a:pos x="59" y="13"/>
                  </a:cxn>
                  <a:cxn ang="0">
                    <a:pos x="87" y="0"/>
                  </a:cxn>
                  <a:cxn ang="0">
                    <a:pos x="50" y="2"/>
                  </a:cxn>
                </a:cxnLst>
                <a:rect l="0" t="0" r="r" b="b"/>
                <a:pathLst>
                  <a:path w="87" h="31">
                    <a:moveTo>
                      <a:pt x="50" y="2"/>
                    </a:moveTo>
                    <a:cubicBezTo>
                      <a:pt x="15" y="14"/>
                      <a:pt x="3" y="30"/>
                      <a:pt x="68" y="7"/>
                    </a:cubicBezTo>
                    <a:cubicBezTo>
                      <a:pt x="0" y="31"/>
                      <a:pt x="20" y="28"/>
                      <a:pt x="59" y="13"/>
                    </a:cubicBezTo>
                    <a:cubicBezTo>
                      <a:pt x="65" y="9"/>
                      <a:pt x="75" y="4"/>
                      <a:pt x="87" y="0"/>
                    </a:cubicBezTo>
                    <a:cubicBezTo>
                      <a:pt x="71" y="6"/>
                      <a:pt x="57" y="5"/>
                      <a:pt x="50"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0" name="Freeform 54"/>
              <p:cNvSpPr>
                <a:spLocks/>
              </p:cNvSpPr>
              <p:nvPr/>
            </p:nvSpPr>
            <p:spPr bwMode="auto">
              <a:xfrm>
                <a:off x="5414963" y="3336925"/>
                <a:ext cx="179388" cy="298450"/>
              </a:xfrm>
              <a:custGeom>
                <a:avLst/>
                <a:gdLst/>
                <a:ahLst/>
                <a:cxnLst>
                  <a:cxn ang="0">
                    <a:pos x="33" y="39"/>
                  </a:cxn>
                  <a:cxn ang="0">
                    <a:pos x="38" y="60"/>
                  </a:cxn>
                  <a:cxn ang="0">
                    <a:pos x="24" y="51"/>
                  </a:cxn>
                  <a:cxn ang="0">
                    <a:pos x="48" y="79"/>
                  </a:cxn>
                  <a:cxn ang="0">
                    <a:pos x="33" y="39"/>
                  </a:cxn>
                </a:cxnLst>
                <a:rect l="0" t="0" r="r" b="b"/>
                <a:pathLst>
                  <a:path w="48" h="79">
                    <a:moveTo>
                      <a:pt x="33" y="39"/>
                    </a:moveTo>
                    <a:cubicBezTo>
                      <a:pt x="15" y="10"/>
                      <a:pt x="2" y="3"/>
                      <a:pt x="38" y="60"/>
                    </a:cubicBezTo>
                    <a:cubicBezTo>
                      <a:pt x="0" y="0"/>
                      <a:pt x="3" y="19"/>
                      <a:pt x="24" y="51"/>
                    </a:cubicBezTo>
                    <a:cubicBezTo>
                      <a:pt x="31" y="56"/>
                      <a:pt x="40" y="65"/>
                      <a:pt x="48" y="79"/>
                    </a:cubicBezTo>
                    <a:cubicBezTo>
                      <a:pt x="37" y="60"/>
                      <a:pt x="33" y="45"/>
                      <a:pt x="33" y="3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1" name="Freeform 55"/>
              <p:cNvSpPr>
                <a:spLocks/>
              </p:cNvSpPr>
              <p:nvPr/>
            </p:nvSpPr>
            <p:spPr bwMode="auto">
              <a:xfrm>
                <a:off x="5783263" y="3830638"/>
                <a:ext cx="168275" cy="150813"/>
              </a:xfrm>
              <a:custGeom>
                <a:avLst/>
                <a:gdLst/>
                <a:ahLst/>
                <a:cxnLst>
                  <a:cxn ang="0">
                    <a:pos x="0" y="0"/>
                  </a:cxn>
                  <a:cxn ang="0">
                    <a:pos x="15" y="5"/>
                  </a:cxn>
                  <a:cxn ang="0">
                    <a:pos x="0" y="0"/>
                  </a:cxn>
                </a:cxnLst>
                <a:rect l="0" t="0" r="r" b="b"/>
                <a:pathLst>
                  <a:path w="45" h="40">
                    <a:moveTo>
                      <a:pt x="0" y="0"/>
                    </a:moveTo>
                    <a:cubicBezTo>
                      <a:pt x="45" y="40"/>
                      <a:pt x="40" y="27"/>
                      <a:pt x="15" y="5"/>
                    </a:cubicBezTo>
                    <a:cubicBezTo>
                      <a:pt x="13" y="6"/>
                      <a:pt x="8" y="5"/>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2" name="Freeform 56"/>
              <p:cNvSpPr>
                <a:spLocks/>
              </p:cNvSpPr>
              <p:nvPr/>
            </p:nvSpPr>
            <p:spPr bwMode="auto">
              <a:xfrm>
                <a:off x="5719763" y="3736975"/>
                <a:ext cx="333375" cy="142875"/>
              </a:xfrm>
              <a:custGeom>
                <a:avLst/>
                <a:gdLst/>
                <a:ahLst/>
                <a:cxnLst>
                  <a:cxn ang="0">
                    <a:pos x="32" y="23"/>
                  </a:cxn>
                  <a:cxn ang="0">
                    <a:pos x="21" y="8"/>
                  </a:cxn>
                  <a:cxn ang="0">
                    <a:pos x="33" y="6"/>
                  </a:cxn>
                  <a:cxn ang="0">
                    <a:pos x="0" y="0"/>
                  </a:cxn>
                  <a:cxn ang="0">
                    <a:pos x="32" y="23"/>
                  </a:cxn>
                </a:cxnLst>
                <a:rect l="0" t="0" r="r" b="b"/>
                <a:pathLst>
                  <a:path w="89" h="38">
                    <a:moveTo>
                      <a:pt x="32" y="23"/>
                    </a:moveTo>
                    <a:cubicBezTo>
                      <a:pt x="66" y="38"/>
                      <a:pt x="85" y="34"/>
                      <a:pt x="21" y="8"/>
                    </a:cubicBezTo>
                    <a:cubicBezTo>
                      <a:pt x="89" y="35"/>
                      <a:pt x="72" y="19"/>
                      <a:pt x="33" y="6"/>
                    </a:cubicBezTo>
                    <a:cubicBezTo>
                      <a:pt x="25" y="6"/>
                      <a:pt x="13" y="5"/>
                      <a:pt x="0" y="0"/>
                    </a:cubicBezTo>
                    <a:cubicBezTo>
                      <a:pt x="18" y="6"/>
                      <a:pt x="28" y="16"/>
                      <a:pt x="32"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3" name="Freeform 57"/>
              <p:cNvSpPr>
                <a:spLocks/>
              </p:cNvSpPr>
              <p:nvPr/>
            </p:nvSpPr>
            <p:spPr bwMode="auto">
              <a:xfrm>
                <a:off x="5719763" y="3548063"/>
                <a:ext cx="357188" cy="131763"/>
              </a:xfrm>
              <a:custGeom>
                <a:avLst/>
                <a:gdLst/>
                <a:ahLst/>
                <a:cxnLst>
                  <a:cxn ang="0">
                    <a:pos x="38" y="32"/>
                  </a:cxn>
                  <a:cxn ang="0">
                    <a:pos x="21" y="27"/>
                  </a:cxn>
                  <a:cxn ang="0">
                    <a:pos x="22" y="23"/>
                  </a:cxn>
                  <a:cxn ang="0">
                    <a:pos x="0" y="35"/>
                  </a:cxn>
                  <a:cxn ang="0">
                    <a:pos x="38" y="32"/>
                  </a:cxn>
                </a:cxnLst>
                <a:rect l="0" t="0" r="r" b="b"/>
                <a:pathLst>
                  <a:path w="95" h="35">
                    <a:moveTo>
                      <a:pt x="38" y="32"/>
                    </a:moveTo>
                    <a:cubicBezTo>
                      <a:pt x="75" y="20"/>
                      <a:pt x="88" y="3"/>
                      <a:pt x="21" y="27"/>
                    </a:cubicBezTo>
                    <a:cubicBezTo>
                      <a:pt x="95" y="0"/>
                      <a:pt x="66" y="6"/>
                      <a:pt x="22" y="23"/>
                    </a:cubicBezTo>
                    <a:cubicBezTo>
                      <a:pt x="16" y="27"/>
                      <a:pt x="9" y="31"/>
                      <a:pt x="0" y="35"/>
                    </a:cubicBezTo>
                    <a:cubicBezTo>
                      <a:pt x="16" y="29"/>
                      <a:pt x="30" y="29"/>
                      <a:pt x="38" y="3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4" name="Freeform 58"/>
              <p:cNvSpPr>
                <a:spLocks/>
              </p:cNvSpPr>
              <p:nvPr/>
            </p:nvSpPr>
            <p:spPr bwMode="auto">
              <a:xfrm>
                <a:off x="5338763" y="3427413"/>
                <a:ext cx="169863" cy="155575"/>
              </a:xfrm>
              <a:custGeom>
                <a:avLst/>
                <a:gdLst/>
                <a:ahLst/>
                <a:cxnLst>
                  <a:cxn ang="0">
                    <a:pos x="36" y="25"/>
                  </a:cxn>
                  <a:cxn ang="0">
                    <a:pos x="45" y="41"/>
                  </a:cxn>
                  <a:cxn ang="0">
                    <a:pos x="36" y="25"/>
                  </a:cxn>
                </a:cxnLst>
                <a:rect l="0" t="0" r="r" b="b"/>
                <a:pathLst>
                  <a:path w="45" h="41">
                    <a:moveTo>
                      <a:pt x="36" y="25"/>
                    </a:moveTo>
                    <a:cubicBezTo>
                      <a:pt x="12" y="3"/>
                      <a:pt x="0" y="0"/>
                      <a:pt x="45" y="41"/>
                    </a:cubicBezTo>
                    <a:cubicBezTo>
                      <a:pt x="36" y="31"/>
                      <a:pt x="34" y="26"/>
                      <a:pt x="36" y="2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6" name="Freeform 60"/>
              <p:cNvSpPr>
                <a:spLocks/>
              </p:cNvSpPr>
              <p:nvPr/>
            </p:nvSpPr>
            <p:spPr bwMode="auto">
              <a:xfrm>
                <a:off x="5748338" y="3690938"/>
                <a:ext cx="304800" cy="49213"/>
              </a:xfrm>
              <a:custGeom>
                <a:avLst/>
                <a:gdLst/>
                <a:ahLst/>
                <a:cxnLst>
                  <a:cxn ang="0">
                    <a:pos x="0" y="6"/>
                  </a:cxn>
                  <a:cxn ang="0">
                    <a:pos x="24" y="9"/>
                  </a:cxn>
                  <a:cxn ang="0">
                    <a:pos x="36" y="0"/>
                  </a:cxn>
                  <a:cxn ang="0">
                    <a:pos x="0" y="6"/>
                  </a:cxn>
                </a:cxnLst>
                <a:rect l="0" t="0" r="r" b="b"/>
                <a:pathLst>
                  <a:path w="81" h="13">
                    <a:moveTo>
                      <a:pt x="0" y="6"/>
                    </a:moveTo>
                    <a:cubicBezTo>
                      <a:pt x="11" y="6"/>
                      <a:pt x="18" y="7"/>
                      <a:pt x="24" y="9"/>
                    </a:cubicBezTo>
                    <a:cubicBezTo>
                      <a:pt x="81" y="13"/>
                      <a:pt x="69" y="2"/>
                      <a:pt x="36" y="0"/>
                    </a:cubicBezTo>
                    <a:cubicBezTo>
                      <a:pt x="35" y="3"/>
                      <a:pt x="24" y="7"/>
                      <a:pt x="0"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7" name="Freeform 61"/>
              <p:cNvSpPr>
                <a:spLocks/>
              </p:cNvSpPr>
              <p:nvPr/>
            </p:nvSpPr>
            <p:spPr bwMode="auto">
              <a:xfrm>
                <a:off x="5843588" y="3725863"/>
                <a:ext cx="214313" cy="41275"/>
              </a:xfrm>
              <a:custGeom>
                <a:avLst/>
                <a:gdLst/>
                <a:ahLst/>
                <a:cxnLst>
                  <a:cxn ang="0">
                    <a:pos x="9" y="7"/>
                  </a:cxn>
                  <a:cxn ang="0">
                    <a:pos x="0" y="0"/>
                  </a:cxn>
                  <a:cxn ang="0">
                    <a:pos x="9" y="7"/>
                  </a:cxn>
                </a:cxnLst>
                <a:rect l="0" t="0" r="r" b="b"/>
                <a:pathLst>
                  <a:path w="57" h="11">
                    <a:moveTo>
                      <a:pt x="9" y="7"/>
                    </a:moveTo>
                    <a:cubicBezTo>
                      <a:pt x="42" y="11"/>
                      <a:pt x="57" y="6"/>
                      <a:pt x="0" y="0"/>
                    </a:cubicBezTo>
                    <a:cubicBezTo>
                      <a:pt x="11" y="2"/>
                      <a:pt x="13" y="5"/>
                      <a:pt x="9"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8" name="Freeform 62"/>
              <p:cNvSpPr>
                <a:spLocks/>
              </p:cNvSpPr>
              <p:nvPr/>
            </p:nvSpPr>
            <p:spPr bwMode="auto">
              <a:xfrm>
                <a:off x="5673725" y="3811588"/>
                <a:ext cx="101600" cy="282575"/>
              </a:xfrm>
              <a:custGeom>
                <a:avLst/>
                <a:gdLst/>
                <a:ahLst/>
                <a:cxnLst>
                  <a:cxn ang="0">
                    <a:pos x="4" y="36"/>
                  </a:cxn>
                  <a:cxn ang="0">
                    <a:pos x="10" y="23"/>
                  </a:cxn>
                  <a:cxn ang="0">
                    <a:pos x="0" y="0"/>
                  </a:cxn>
                  <a:cxn ang="0">
                    <a:pos x="4" y="36"/>
                  </a:cxn>
                </a:cxnLst>
                <a:rect l="0" t="0" r="r" b="b"/>
                <a:pathLst>
                  <a:path w="27" h="75">
                    <a:moveTo>
                      <a:pt x="4" y="36"/>
                    </a:moveTo>
                    <a:cubicBezTo>
                      <a:pt x="14" y="66"/>
                      <a:pt x="27" y="75"/>
                      <a:pt x="10" y="23"/>
                    </a:cubicBezTo>
                    <a:cubicBezTo>
                      <a:pt x="7" y="18"/>
                      <a:pt x="4" y="11"/>
                      <a:pt x="0" y="0"/>
                    </a:cubicBezTo>
                    <a:cubicBezTo>
                      <a:pt x="10" y="25"/>
                      <a:pt x="8" y="36"/>
                      <a:pt x="4" y="3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9" name="Freeform 63"/>
              <p:cNvSpPr>
                <a:spLocks/>
              </p:cNvSpPr>
              <p:nvPr/>
            </p:nvSpPr>
            <p:spPr bwMode="auto">
              <a:xfrm>
                <a:off x="5335588" y="3432175"/>
                <a:ext cx="217488" cy="198438"/>
              </a:xfrm>
              <a:custGeom>
                <a:avLst/>
                <a:gdLst/>
                <a:ahLst/>
                <a:cxnLst>
                  <a:cxn ang="0">
                    <a:pos x="58" y="53"/>
                  </a:cxn>
                  <a:cxn ang="0">
                    <a:pos x="46" y="41"/>
                  </a:cxn>
                  <a:cxn ang="0">
                    <a:pos x="27" y="36"/>
                  </a:cxn>
                  <a:cxn ang="0">
                    <a:pos x="58" y="53"/>
                  </a:cxn>
                </a:cxnLst>
                <a:rect l="0" t="0" r="r" b="b"/>
                <a:pathLst>
                  <a:path w="58" h="53">
                    <a:moveTo>
                      <a:pt x="58" y="53"/>
                    </a:moveTo>
                    <a:cubicBezTo>
                      <a:pt x="53" y="48"/>
                      <a:pt x="49" y="44"/>
                      <a:pt x="46" y="41"/>
                    </a:cubicBezTo>
                    <a:cubicBezTo>
                      <a:pt x="0" y="0"/>
                      <a:pt x="2" y="15"/>
                      <a:pt x="27" y="36"/>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0" name="Freeform 64"/>
              <p:cNvSpPr>
                <a:spLocks/>
              </p:cNvSpPr>
              <p:nvPr/>
            </p:nvSpPr>
            <p:spPr bwMode="auto">
              <a:xfrm>
                <a:off x="5237163" y="3673475"/>
                <a:ext cx="285750" cy="47625"/>
              </a:xfrm>
              <a:custGeom>
                <a:avLst/>
                <a:gdLst/>
                <a:ahLst/>
                <a:cxnLst>
                  <a:cxn ang="0">
                    <a:pos x="76" y="7"/>
                  </a:cxn>
                  <a:cxn ang="0">
                    <a:pos x="49" y="3"/>
                  </a:cxn>
                  <a:cxn ang="0">
                    <a:pos x="42" y="13"/>
                  </a:cxn>
                  <a:cxn ang="0">
                    <a:pos x="76" y="7"/>
                  </a:cxn>
                </a:cxnLst>
                <a:rect l="0" t="0" r="r" b="b"/>
                <a:pathLst>
                  <a:path w="76" h="13">
                    <a:moveTo>
                      <a:pt x="76" y="7"/>
                    </a:moveTo>
                    <a:cubicBezTo>
                      <a:pt x="64" y="7"/>
                      <a:pt x="55" y="5"/>
                      <a:pt x="49" y="3"/>
                    </a:cubicBezTo>
                    <a:cubicBezTo>
                      <a:pt x="0" y="0"/>
                      <a:pt x="12" y="10"/>
                      <a:pt x="42" y="13"/>
                    </a:cubicBezTo>
                    <a:cubicBezTo>
                      <a:pt x="44" y="9"/>
                      <a:pt x="54" y="6"/>
                      <a:pt x="76"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1" name="Freeform 65"/>
              <p:cNvSpPr>
                <a:spLocks/>
              </p:cNvSpPr>
              <p:nvPr/>
            </p:nvSpPr>
            <p:spPr bwMode="auto">
              <a:xfrm>
                <a:off x="5237163" y="3646488"/>
                <a:ext cx="180975" cy="38100"/>
              </a:xfrm>
              <a:custGeom>
                <a:avLst/>
                <a:gdLst/>
                <a:ahLst/>
                <a:cxnLst>
                  <a:cxn ang="0">
                    <a:pos x="45" y="3"/>
                  </a:cxn>
                  <a:cxn ang="0">
                    <a:pos x="48" y="10"/>
                  </a:cxn>
                  <a:cxn ang="0">
                    <a:pos x="45" y="3"/>
                  </a:cxn>
                </a:cxnLst>
                <a:rect l="0" t="0" r="r" b="b"/>
                <a:pathLst>
                  <a:path w="48" h="10">
                    <a:moveTo>
                      <a:pt x="45" y="3"/>
                    </a:moveTo>
                    <a:cubicBezTo>
                      <a:pt x="13" y="0"/>
                      <a:pt x="0" y="4"/>
                      <a:pt x="48" y="10"/>
                    </a:cubicBezTo>
                    <a:cubicBezTo>
                      <a:pt x="40" y="7"/>
                      <a:pt x="40" y="4"/>
                      <a:pt x="45"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2" name="Freeform 66"/>
              <p:cNvSpPr>
                <a:spLocks/>
              </p:cNvSpPr>
              <p:nvPr/>
            </p:nvSpPr>
            <p:spPr bwMode="auto">
              <a:xfrm>
                <a:off x="5715000" y="3902075"/>
                <a:ext cx="68263" cy="188913"/>
              </a:xfrm>
              <a:custGeom>
                <a:avLst/>
                <a:gdLst/>
                <a:ahLst/>
                <a:cxnLst>
                  <a:cxn ang="0">
                    <a:pos x="0" y="0"/>
                  </a:cxn>
                  <a:cxn ang="0">
                    <a:pos x="6" y="9"/>
                  </a:cxn>
                  <a:cxn ang="0">
                    <a:pos x="0" y="0"/>
                  </a:cxn>
                </a:cxnLst>
                <a:rect l="0" t="0" r="r" b="b"/>
                <a:pathLst>
                  <a:path w="18" h="50">
                    <a:moveTo>
                      <a:pt x="0" y="0"/>
                    </a:moveTo>
                    <a:cubicBezTo>
                      <a:pt x="18" y="50"/>
                      <a:pt x="17" y="38"/>
                      <a:pt x="6" y="9"/>
                    </a:cubicBezTo>
                    <a:cubicBezTo>
                      <a:pt x="5" y="9"/>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3" name="Freeform 67"/>
              <p:cNvSpPr>
                <a:spLocks/>
              </p:cNvSpPr>
              <p:nvPr/>
            </p:nvSpPr>
            <p:spPr bwMode="auto">
              <a:xfrm>
                <a:off x="5624513" y="3265488"/>
                <a:ext cx="60325" cy="358775"/>
              </a:xfrm>
              <a:custGeom>
                <a:avLst/>
                <a:gdLst/>
                <a:ahLst/>
                <a:cxnLst>
                  <a:cxn ang="0">
                    <a:pos x="5" y="95"/>
                  </a:cxn>
                  <a:cxn ang="0">
                    <a:pos x="9" y="70"/>
                  </a:cxn>
                  <a:cxn ang="0">
                    <a:pos x="0" y="63"/>
                  </a:cxn>
                  <a:cxn ang="0">
                    <a:pos x="5" y="95"/>
                  </a:cxn>
                </a:cxnLst>
                <a:rect l="0" t="0" r="r" b="b"/>
                <a:pathLst>
                  <a:path w="16" h="95">
                    <a:moveTo>
                      <a:pt x="5" y="95"/>
                    </a:moveTo>
                    <a:cubicBezTo>
                      <a:pt x="5" y="85"/>
                      <a:pt x="7" y="76"/>
                      <a:pt x="9" y="70"/>
                    </a:cubicBezTo>
                    <a:cubicBezTo>
                      <a:pt x="16" y="0"/>
                      <a:pt x="1" y="22"/>
                      <a:pt x="0" y="63"/>
                    </a:cubicBezTo>
                    <a:cubicBezTo>
                      <a:pt x="3" y="71"/>
                      <a:pt x="6" y="81"/>
                      <a:pt x="5" y="9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4" name="Freeform 68"/>
              <p:cNvSpPr>
                <a:spLocks/>
              </p:cNvSpPr>
              <p:nvPr/>
            </p:nvSpPr>
            <p:spPr bwMode="auto">
              <a:xfrm>
                <a:off x="5503863" y="3311525"/>
                <a:ext cx="95250" cy="217488"/>
              </a:xfrm>
              <a:custGeom>
                <a:avLst/>
                <a:gdLst/>
                <a:ahLst/>
                <a:cxnLst>
                  <a:cxn ang="0">
                    <a:pos x="25" y="42"/>
                  </a:cxn>
                  <a:cxn ang="0">
                    <a:pos x="20" y="58"/>
                  </a:cxn>
                  <a:cxn ang="0">
                    <a:pos x="25" y="42"/>
                  </a:cxn>
                </a:cxnLst>
                <a:rect l="0" t="0" r="r" b="b"/>
                <a:pathLst>
                  <a:path w="25" h="58">
                    <a:moveTo>
                      <a:pt x="25" y="42"/>
                    </a:moveTo>
                    <a:cubicBezTo>
                      <a:pt x="14" y="10"/>
                      <a:pt x="0" y="0"/>
                      <a:pt x="20" y="58"/>
                    </a:cubicBezTo>
                    <a:cubicBezTo>
                      <a:pt x="17" y="43"/>
                      <a:pt x="21" y="39"/>
                      <a:pt x="25" y="4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5" name="Freeform 69"/>
              <p:cNvSpPr>
                <a:spLocks/>
              </p:cNvSpPr>
              <p:nvPr/>
            </p:nvSpPr>
            <p:spPr bwMode="auto">
              <a:xfrm>
                <a:off x="5824538" y="3487738"/>
                <a:ext cx="184150" cy="131763"/>
              </a:xfrm>
              <a:custGeom>
                <a:avLst/>
                <a:gdLst/>
                <a:ahLst/>
                <a:cxnLst>
                  <a:cxn ang="0">
                    <a:pos x="0" y="35"/>
                  </a:cxn>
                  <a:cxn ang="0">
                    <a:pos x="7" y="24"/>
                  </a:cxn>
                  <a:cxn ang="0">
                    <a:pos x="0" y="35"/>
                  </a:cxn>
                </a:cxnLst>
                <a:rect l="0" t="0" r="r" b="b"/>
                <a:pathLst>
                  <a:path w="49" h="35">
                    <a:moveTo>
                      <a:pt x="0" y="35"/>
                    </a:moveTo>
                    <a:cubicBezTo>
                      <a:pt x="33" y="17"/>
                      <a:pt x="49" y="0"/>
                      <a:pt x="7" y="24"/>
                    </a:cubicBezTo>
                    <a:cubicBezTo>
                      <a:pt x="9" y="25"/>
                      <a:pt x="7" y="30"/>
                      <a:pt x="0"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6" name="Freeform 70"/>
              <p:cNvSpPr>
                <a:spLocks/>
              </p:cNvSpPr>
              <p:nvPr/>
            </p:nvSpPr>
            <p:spPr bwMode="auto">
              <a:xfrm>
                <a:off x="5297488" y="3811588"/>
                <a:ext cx="176213" cy="114300"/>
              </a:xfrm>
              <a:custGeom>
                <a:avLst/>
                <a:gdLst/>
                <a:ahLst/>
                <a:cxnLst>
                  <a:cxn ang="0">
                    <a:pos x="47" y="0"/>
                  </a:cxn>
                  <a:cxn ang="0">
                    <a:pos x="39" y="12"/>
                  </a:cxn>
                  <a:cxn ang="0">
                    <a:pos x="47" y="0"/>
                  </a:cxn>
                </a:cxnLst>
                <a:rect l="0" t="0" r="r" b="b"/>
                <a:pathLst>
                  <a:path w="47" h="30">
                    <a:moveTo>
                      <a:pt x="47" y="0"/>
                    </a:moveTo>
                    <a:cubicBezTo>
                      <a:pt x="0" y="30"/>
                      <a:pt x="13" y="29"/>
                      <a:pt x="39" y="12"/>
                    </a:cubicBezTo>
                    <a:cubicBezTo>
                      <a:pt x="36" y="12"/>
                      <a:pt x="37" y="7"/>
                      <a:pt x="47"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7" name="Freeform 71"/>
              <p:cNvSpPr>
                <a:spLocks/>
              </p:cNvSpPr>
              <p:nvPr/>
            </p:nvSpPr>
            <p:spPr bwMode="auto">
              <a:xfrm>
                <a:off x="5659438" y="3287713"/>
                <a:ext cx="44450" cy="238125"/>
              </a:xfrm>
              <a:custGeom>
                <a:avLst/>
                <a:gdLst/>
                <a:ahLst/>
                <a:cxnLst>
                  <a:cxn ang="0">
                    <a:pos x="9" y="48"/>
                  </a:cxn>
                  <a:cxn ang="0">
                    <a:pos x="0" y="63"/>
                  </a:cxn>
                  <a:cxn ang="0">
                    <a:pos x="9" y="48"/>
                  </a:cxn>
                </a:cxnLst>
                <a:rect l="0" t="0" r="r" b="b"/>
                <a:pathLst>
                  <a:path w="12" h="63">
                    <a:moveTo>
                      <a:pt x="9" y="48"/>
                    </a:moveTo>
                    <a:cubicBezTo>
                      <a:pt x="12" y="14"/>
                      <a:pt x="7" y="0"/>
                      <a:pt x="0" y="63"/>
                    </a:cubicBezTo>
                    <a:cubicBezTo>
                      <a:pt x="3" y="56"/>
                      <a:pt x="6" y="50"/>
                      <a:pt x="9" y="4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8" name="Freeform 72"/>
              <p:cNvSpPr>
                <a:spLocks/>
              </p:cNvSpPr>
              <p:nvPr/>
            </p:nvSpPr>
            <p:spPr bwMode="auto">
              <a:xfrm>
                <a:off x="5349875" y="3770313"/>
                <a:ext cx="230188" cy="260350"/>
              </a:xfrm>
              <a:custGeom>
                <a:avLst/>
                <a:gdLst/>
                <a:ahLst/>
                <a:cxnLst>
                  <a:cxn ang="0">
                    <a:pos x="61" y="0"/>
                  </a:cxn>
                  <a:cxn ang="0">
                    <a:pos x="35" y="21"/>
                  </a:cxn>
                  <a:cxn ang="0">
                    <a:pos x="48" y="15"/>
                  </a:cxn>
                  <a:cxn ang="0">
                    <a:pos x="45" y="29"/>
                  </a:cxn>
                  <a:cxn ang="0">
                    <a:pos x="61" y="0"/>
                  </a:cxn>
                </a:cxnLst>
                <a:rect l="0" t="0" r="r" b="b"/>
                <a:pathLst>
                  <a:path w="61" h="69">
                    <a:moveTo>
                      <a:pt x="61" y="0"/>
                    </a:moveTo>
                    <a:cubicBezTo>
                      <a:pt x="52" y="10"/>
                      <a:pt x="42" y="17"/>
                      <a:pt x="35" y="21"/>
                    </a:cubicBezTo>
                    <a:cubicBezTo>
                      <a:pt x="7" y="49"/>
                      <a:pt x="1" y="69"/>
                      <a:pt x="48" y="15"/>
                    </a:cubicBezTo>
                    <a:cubicBezTo>
                      <a:pt x="0" y="69"/>
                      <a:pt x="19" y="60"/>
                      <a:pt x="45" y="29"/>
                    </a:cubicBezTo>
                    <a:cubicBezTo>
                      <a:pt x="47" y="21"/>
                      <a:pt x="52"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9" name="Freeform 73"/>
              <p:cNvSpPr>
                <a:spLocks/>
              </p:cNvSpPr>
              <p:nvPr/>
            </p:nvSpPr>
            <p:spPr bwMode="auto">
              <a:xfrm>
                <a:off x="5730875" y="3476625"/>
                <a:ext cx="269875" cy="161925"/>
              </a:xfrm>
              <a:custGeom>
                <a:avLst/>
                <a:gdLst/>
                <a:ahLst/>
                <a:cxnLst>
                  <a:cxn ang="0">
                    <a:pos x="31" y="27"/>
                  </a:cxn>
                  <a:cxn ang="0">
                    <a:pos x="19" y="27"/>
                  </a:cxn>
                  <a:cxn ang="0">
                    <a:pos x="0" y="43"/>
                  </a:cxn>
                  <a:cxn ang="0">
                    <a:pos x="31" y="27"/>
                  </a:cxn>
                </a:cxnLst>
                <a:rect l="0" t="0" r="r" b="b"/>
                <a:pathLst>
                  <a:path w="72" h="43">
                    <a:moveTo>
                      <a:pt x="31" y="27"/>
                    </a:moveTo>
                    <a:cubicBezTo>
                      <a:pt x="72" y="0"/>
                      <a:pt x="50" y="6"/>
                      <a:pt x="19" y="27"/>
                    </a:cubicBezTo>
                    <a:cubicBezTo>
                      <a:pt x="15" y="31"/>
                      <a:pt x="9" y="37"/>
                      <a:pt x="0" y="43"/>
                    </a:cubicBezTo>
                    <a:cubicBezTo>
                      <a:pt x="17" y="30"/>
                      <a:pt x="27" y="26"/>
                      <a:pt x="31"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0" name="Freeform 74"/>
              <p:cNvSpPr>
                <a:spLocks/>
              </p:cNvSpPr>
              <p:nvPr/>
            </p:nvSpPr>
            <p:spPr bwMode="auto">
              <a:xfrm>
                <a:off x="5722938" y="3781425"/>
                <a:ext cx="228600" cy="200025"/>
              </a:xfrm>
              <a:custGeom>
                <a:avLst/>
                <a:gdLst/>
                <a:ahLst/>
                <a:cxnLst>
                  <a:cxn ang="0">
                    <a:pos x="22" y="28"/>
                  </a:cxn>
                  <a:cxn ang="0">
                    <a:pos x="16" y="13"/>
                  </a:cxn>
                  <a:cxn ang="0">
                    <a:pos x="0" y="0"/>
                  </a:cxn>
                  <a:cxn ang="0">
                    <a:pos x="22" y="28"/>
                  </a:cxn>
                </a:cxnLst>
                <a:rect l="0" t="0" r="r" b="b"/>
                <a:pathLst>
                  <a:path w="61" h="53">
                    <a:moveTo>
                      <a:pt x="22" y="28"/>
                    </a:moveTo>
                    <a:cubicBezTo>
                      <a:pt x="47" y="50"/>
                      <a:pt x="61" y="53"/>
                      <a:pt x="16" y="13"/>
                    </a:cubicBezTo>
                    <a:cubicBezTo>
                      <a:pt x="12" y="10"/>
                      <a:pt x="6" y="6"/>
                      <a:pt x="0" y="0"/>
                    </a:cubicBezTo>
                    <a:cubicBezTo>
                      <a:pt x="16" y="15"/>
                      <a:pt x="23" y="24"/>
                      <a:pt x="22" y="2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1" name="Freeform 75"/>
              <p:cNvSpPr>
                <a:spLocks/>
              </p:cNvSpPr>
              <p:nvPr/>
            </p:nvSpPr>
            <p:spPr bwMode="auto">
              <a:xfrm>
                <a:off x="5470525" y="3811588"/>
                <a:ext cx="128588" cy="279400"/>
              </a:xfrm>
              <a:custGeom>
                <a:avLst/>
                <a:gdLst/>
                <a:ahLst/>
                <a:cxnLst>
                  <a:cxn ang="0">
                    <a:pos x="34" y="0"/>
                  </a:cxn>
                  <a:cxn ang="0">
                    <a:pos x="13" y="28"/>
                  </a:cxn>
                  <a:cxn ang="0">
                    <a:pos x="30" y="12"/>
                  </a:cxn>
                  <a:cxn ang="0">
                    <a:pos x="28" y="35"/>
                  </a:cxn>
                  <a:cxn ang="0">
                    <a:pos x="34" y="0"/>
                  </a:cxn>
                </a:cxnLst>
                <a:rect l="0" t="0" r="r" b="b"/>
                <a:pathLst>
                  <a:path w="34" h="74">
                    <a:moveTo>
                      <a:pt x="34" y="0"/>
                    </a:moveTo>
                    <a:cubicBezTo>
                      <a:pt x="24" y="29"/>
                      <a:pt x="15" y="34"/>
                      <a:pt x="13" y="28"/>
                    </a:cubicBezTo>
                    <a:cubicBezTo>
                      <a:pt x="0" y="59"/>
                      <a:pt x="5" y="74"/>
                      <a:pt x="30" y="12"/>
                    </a:cubicBezTo>
                    <a:cubicBezTo>
                      <a:pt x="5" y="74"/>
                      <a:pt x="15" y="66"/>
                      <a:pt x="28" y="35"/>
                    </a:cubicBezTo>
                    <a:cubicBezTo>
                      <a:pt x="25" y="33"/>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2" name="Freeform 76"/>
              <p:cNvSpPr>
                <a:spLocks/>
              </p:cNvSpPr>
              <p:nvPr/>
            </p:nvSpPr>
            <p:spPr bwMode="auto">
              <a:xfrm>
                <a:off x="5500688" y="3306763"/>
                <a:ext cx="98425" cy="293688"/>
              </a:xfrm>
              <a:custGeom>
                <a:avLst/>
                <a:gdLst/>
                <a:ahLst/>
                <a:cxnLst>
                  <a:cxn ang="0">
                    <a:pos x="14" y="49"/>
                  </a:cxn>
                  <a:cxn ang="0">
                    <a:pos x="26" y="78"/>
                  </a:cxn>
                  <a:cxn ang="0">
                    <a:pos x="21" y="59"/>
                  </a:cxn>
                  <a:cxn ang="0">
                    <a:pos x="14" y="49"/>
                  </a:cxn>
                </a:cxnLst>
                <a:rect l="0" t="0" r="r" b="b"/>
                <a:pathLst>
                  <a:path w="26" h="78">
                    <a:moveTo>
                      <a:pt x="14" y="49"/>
                    </a:moveTo>
                    <a:cubicBezTo>
                      <a:pt x="17" y="54"/>
                      <a:pt x="21" y="63"/>
                      <a:pt x="26" y="78"/>
                    </a:cubicBezTo>
                    <a:cubicBezTo>
                      <a:pt x="24" y="70"/>
                      <a:pt x="22" y="64"/>
                      <a:pt x="21" y="59"/>
                    </a:cubicBezTo>
                    <a:cubicBezTo>
                      <a:pt x="0" y="0"/>
                      <a:pt x="2" y="15"/>
                      <a:pt x="14" y="4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3" name="Freeform 77"/>
              <p:cNvSpPr>
                <a:spLocks/>
              </p:cNvSpPr>
              <p:nvPr/>
            </p:nvSpPr>
            <p:spPr bwMode="auto">
              <a:xfrm>
                <a:off x="5294313" y="3767138"/>
                <a:ext cx="247650" cy="153988"/>
              </a:xfrm>
              <a:custGeom>
                <a:avLst/>
                <a:gdLst/>
                <a:ahLst/>
                <a:cxnLst>
                  <a:cxn ang="0">
                    <a:pos x="33" y="13"/>
                  </a:cxn>
                  <a:cxn ang="0">
                    <a:pos x="48" y="11"/>
                  </a:cxn>
                  <a:cxn ang="0">
                    <a:pos x="66" y="0"/>
                  </a:cxn>
                  <a:cxn ang="0">
                    <a:pos x="33" y="13"/>
                  </a:cxn>
                </a:cxnLst>
                <a:rect l="0" t="0" r="r" b="b"/>
                <a:pathLst>
                  <a:path w="66" h="41">
                    <a:moveTo>
                      <a:pt x="33" y="13"/>
                    </a:moveTo>
                    <a:cubicBezTo>
                      <a:pt x="6" y="30"/>
                      <a:pt x="0" y="41"/>
                      <a:pt x="48" y="11"/>
                    </a:cubicBezTo>
                    <a:cubicBezTo>
                      <a:pt x="52" y="8"/>
                      <a:pt x="58" y="4"/>
                      <a:pt x="66" y="0"/>
                    </a:cubicBezTo>
                    <a:cubicBezTo>
                      <a:pt x="41"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4" name="Freeform 78"/>
              <p:cNvSpPr>
                <a:spLocks/>
              </p:cNvSpPr>
              <p:nvPr/>
            </p:nvSpPr>
            <p:spPr bwMode="auto">
              <a:xfrm>
                <a:off x="5676900" y="3317875"/>
                <a:ext cx="117475" cy="282575"/>
              </a:xfrm>
              <a:custGeom>
                <a:avLst/>
                <a:gdLst/>
                <a:ahLst/>
                <a:cxnLst>
                  <a:cxn ang="0">
                    <a:pos x="12" y="49"/>
                  </a:cxn>
                  <a:cxn ang="0">
                    <a:pos x="8" y="42"/>
                  </a:cxn>
                  <a:cxn ang="0">
                    <a:pos x="0" y="75"/>
                  </a:cxn>
                  <a:cxn ang="0">
                    <a:pos x="12" y="49"/>
                  </a:cxn>
                </a:cxnLst>
                <a:rect l="0" t="0" r="r" b="b"/>
                <a:pathLst>
                  <a:path w="31" h="75">
                    <a:moveTo>
                      <a:pt x="12" y="49"/>
                    </a:moveTo>
                    <a:cubicBezTo>
                      <a:pt x="31" y="0"/>
                      <a:pt x="19" y="11"/>
                      <a:pt x="8" y="42"/>
                    </a:cubicBezTo>
                    <a:cubicBezTo>
                      <a:pt x="8" y="47"/>
                      <a:pt x="6" y="58"/>
                      <a:pt x="0" y="75"/>
                    </a:cubicBezTo>
                    <a:cubicBezTo>
                      <a:pt x="5" y="62"/>
                      <a:pt x="9" y="53"/>
                      <a:pt x="12" y="4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5" name="Freeform 79"/>
              <p:cNvSpPr>
                <a:spLocks/>
              </p:cNvSpPr>
              <p:nvPr/>
            </p:nvSpPr>
            <p:spPr bwMode="auto">
              <a:xfrm>
                <a:off x="5580063" y="3792538"/>
                <a:ext cx="79375" cy="342900"/>
              </a:xfrm>
              <a:custGeom>
                <a:avLst/>
                <a:gdLst/>
                <a:ahLst/>
                <a:cxnLst>
                  <a:cxn ang="0">
                    <a:pos x="14" y="0"/>
                  </a:cxn>
                  <a:cxn ang="0">
                    <a:pos x="4" y="37"/>
                  </a:cxn>
                  <a:cxn ang="0">
                    <a:pos x="13" y="20"/>
                  </a:cxn>
                  <a:cxn ang="0">
                    <a:pos x="21" y="35"/>
                  </a:cxn>
                  <a:cxn ang="0">
                    <a:pos x="14" y="0"/>
                  </a:cxn>
                </a:cxnLst>
                <a:rect l="0" t="0" r="r" b="b"/>
                <a:pathLst>
                  <a:path w="21" h="91">
                    <a:moveTo>
                      <a:pt x="14" y="0"/>
                    </a:moveTo>
                    <a:cubicBezTo>
                      <a:pt x="13" y="17"/>
                      <a:pt x="9" y="31"/>
                      <a:pt x="4" y="37"/>
                    </a:cubicBezTo>
                    <a:cubicBezTo>
                      <a:pt x="0" y="73"/>
                      <a:pt x="6" y="89"/>
                      <a:pt x="13" y="20"/>
                    </a:cubicBezTo>
                    <a:cubicBezTo>
                      <a:pt x="6" y="91"/>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6" name="Freeform 80"/>
              <p:cNvSpPr>
                <a:spLocks/>
              </p:cNvSpPr>
              <p:nvPr/>
            </p:nvSpPr>
            <p:spPr bwMode="auto">
              <a:xfrm>
                <a:off x="5726113" y="3322638"/>
                <a:ext cx="76200" cy="176213"/>
              </a:xfrm>
              <a:custGeom>
                <a:avLst/>
                <a:gdLst/>
                <a:ahLst/>
                <a:cxnLst>
                  <a:cxn ang="0">
                    <a:pos x="7" y="46"/>
                  </a:cxn>
                  <a:cxn ang="0">
                    <a:pos x="0" y="47"/>
                  </a:cxn>
                  <a:cxn ang="0">
                    <a:pos x="7" y="46"/>
                  </a:cxn>
                </a:cxnLst>
                <a:rect l="0" t="0" r="r" b="b"/>
                <a:pathLst>
                  <a:path w="20" h="47">
                    <a:moveTo>
                      <a:pt x="7" y="46"/>
                    </a:moveTo>
                    <a:cubicBezTo>
                      <a:pt x="20" y="16"/>
                      <a:pt x="20" y="0"/>
                      <a:pt x="0" y="47"/>
                    </a:cubicBezTo>
                    <a:cubicBezTo>
                      <a:pt x="4" y="41"/>
                      <a:pt x="7" y="42"/>
                      <a:pt x="7" y="4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7" name="Freeform 81"/>
              <p:cNvSpPr>
                <a:spLocks/>
              </p:cNvSpPr>
              <p:nvPr/>
            </p:nvSpPr>
            <p:spPr bwMode="auto">
              <a:xfrm>
                <a:off x="5681663" y="3781425"/>
                <a:ext cx="187325" cy="290513"/>
              </a:xfrm>
              <a:custGeom>
                <a:avLst/>
                <a:gdLst/>
                <a:ahLst/>
                <a:cxnLst>
                  <a:cxn ang="0">
                    <a:pos x="0" y="0"/>
                  </a:cxn>
                  <a:cxn ang="0">
                    <a:pos x="16" y="33"/>
                  </a:cxn>
                  <a:cxn ang="0">
                    <a:pos x="13" y="17"/>
                  </a:cxn>
                  <a:cxn ang="0">
                    <a:pos x="28" y="28"/>
                  </a:cxn>
                  <a:cxn ang="0">
                    <a:pos x="0" y="0"/>
                  </a:cxn>
                </a:cxnLst>
                <a:rect l="0" t="0" r="r" b="b"/>
                <a:pathLst>
                  <a:path w="50" h="77">
                    <a:moveTo>
                      <a:pt x="0" y="0"/>
                    </a:moveTo>
                    <a:cubicBezTo>
                      <a:pt x="9" y="14"/>
                      <a:pt x="14" y="26"/>
                      <a:pt x="16" y="33"/>
                    </a:cubicBezTo>
                    <a:cubicBezTo>
                      <a:pt x="35" y="66"/>
                      <a:pt x="50" y="77"/>
                      <a:pt x="13" y="17"/>
                    </a:cubicBezTo>
                    <a:cubicBezTo>
                      <a:pt x="50" y="75"/>
                      <a:pt x="48" y="59"/>
                      <a:pt x="28" y="28"/>
                    </a:cubicBezTo>
                    <a:cubicBezTo>
                      <a:pt x="22" y="25"/>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8" name="Freeform 82"/>
              <p:cNvSpPr>
                <a:spLocks/>
              </p:cNvSpPr>
              <p:nvPr/>
            </p:nvSpPr>
            <p:spPr bwMode="auto">
              <a:xfrm>
                <a:off x="5387975" y="3457575"/>
                <a:ext cx="504825" cy="493713"/>
              </a:xfrm>
              <a:custGeom>
                <a:avLst/>
                <a:gdLst/>
                <a:ahLst/>
                <a:cxnLst>
                  <a:cxn ang="0">
                    <a:pos x="40" y="7"/>
                  </a:cxn>
                  <a:cxn ang="0">
                    <a:pos x="31" y="19"/>
                  </a:cxn>
                  <a:cxn ang="0">
                    <a:pos x="32" y="33"/>
                  </a:cxn>
                  <a:cxn ang="0">
                    <a:pos x="44" y="46"/>
                  </a:cxn>
                  <a:cxn ang="0">
                    <a:pos x="16" y="38"/>
                  </a:cxn>
                  <a:cxn ang="0">
                    <a:pos x="16" y="52"/>
                  </a:cxn>
                  <a:cxn ang="0">
                    <a:pos x="8" y="60"/>
                  </a:cxn>
                  <a:cxn ang="0">
                    <a:pos x="36" y="64"/>
                  </a:cxn>
                  <a:cxn ang="0">
                    <a:pos x="8" y="76"/>
                  </a:cxn>
                  <a:cxn ang="0">
                    <a:pos x="17" y="87"/>
                  </a:cxn>
                  <a:cxn ang="0">
                    <a:pos x="41" y="82"/>
                  </a:cxn>
                  <a:cxn ang="0">
                    <a:pos x="23" y="94"/>
                  </a:cxn>
                  <a:cxn ang="0">
                    <a:pos x="25" y="104"/>
                  </a:cxn>
                  <a:cxn ang="0">
                    <a:pos x="35" y="112"/>
                  </a:cxn>
                  <a:cxn ang="0">
                    <a:pos x="56" y="94"/>
                  </a:cxn>
                  <a:cxn ang="0">
                    <a:pos x="55" y="126"/>
                  </a:cxn>
                  <a:cxn ang="0">
                    <a:pos x="72" y="124"/>
                  </a:cxn>
                  <a:cxn ang="0">
                    <a:pos x="76" y="94"/>
                  </a:cxn>
                  <a:cxn ang="0">
                    <a:pos x="87" y="118"/>
                  </a:cxn>
                  <a:cxn ang="0">
                    <a:pos x="94" y="119"/>
                  </a:cxn>
                  <a:cxn ang="0">
                    <a:pos x="106" y="114"/>
                  </a:cxn>
                  <a:cxn ang="0">
                    <a:pos x="89" y="86"/>
                  </a:cxn>
                  <a:cxn ang="0">
                    <a:pos x="105" y="99"/>
                  </a:cxn>
                  <a:cxn ang="0">
                    <a:pos x="120" y="97"/>
                  </a:cxn>
                  <a:cxn ang="0">
                    <a:pos x="121" y="80"/>
                  </a:cxn>
                  <a:cxn ang="0">
                    <a:pos x="121" y="71"/>
                  </a:cxn>
                  <a:cxn ang="0">
                    <a:pos x="96" y="68"/>
                  </a:cxn>
                  <a:cxn ang="0">
                    <a:pos x="126" y="56"/>
                  </a:cxn>
                  <a:cxn ang="0">
                    <a:pos x="110" y="47"/>
                  </a:cxn>
                  <a:cxn ang="0">
                    <a:pos x="123" y="32"/>
                  </a:cxn>
                  <a:cxn ang="0">
                    <a:pos x="91" y="48"/>
                  </a:cxn>
                  <a:cxn ang="0">
                    <a:pos x="115" y="21"/>
                  </a:cxn>
                  <a:cxn ang="0">
                    <a:pos x="95" y="21"/>
                  </a:cxn>
                  <a:cxn ang="0">
                    <a:pos x="90" y="11"/>
                  </a:cxn>
                  <a:cxn ang="0">
                    <a:pos x="77" y="38"/>
                  </a:cxn>
                  <a:cxn ang="0">
                    <a:pos x="81" y="3"/>
                  </a:cxn>
                  <a:cxn ang="0">
                    <a:pos x="72" y="19"/>
                  </a:cxn>
                  <a:cxn ang="0">
                    <a:pos x="63" y="12"/>
                  </a:cxn>
                  <a:cxn ang="0">
                    <a:pos x="51" y="19"/>
                  </a:cxn>
                  <a:cxn ang="0">
                    <a:pos x="56" y="38"/>
                  </a:cxn>
                </a:cxnLst>
                <a:rect l="0" t="0" r="r" b="b"/>
                <a:pathLst>
                  <a:path w="134" h="131">
                    <a:moveTo>
                      <a:pt x="44" y="9"/>
                    </a:moveTo>
                    <a:cubicBezTo>
                      <a:pt x="41" y="4"/>
                      <a:pt x="40" y="4"/>
                      <a:pt x="40" y="7"/>
                    </a:cubicBezTo>
                    <a:cubicBezTo>
                      <a:pt x="40" y="13"/>
                      <a:pt x="44" y="28"/>
                      <a:pt x="55" y="47"/>
                    </a:cubicBezTo>
                    <a:cubicBezTo>
                      <a:pt x="47" y="33"/>
                      <a:pt x="38" y="24"/>
                      <a:pt x="31" y="19"/>
                    </a:cubicBezTo>
                    <a:cubicBezTo>
                      <a:pt x="28" y="17"/>
                      <a:pt x="25" y="16"/>
                      <a:pt x="23" y="17"/>
                    </a:cubicBezTo>
                    <a:cubicBezTo>
                      <a:pt x="21" y="18"/>
                      <a:pt x="23" y="23"/>
                      <a:pt x="32" y="33"/>
                    </a:cubicBezTo>
                    <a:cubicBezTo>
                      <a:pt x="32" y="33"/>
                      <a:pt x="32" y="34"/>
                      <a:pt x="32" y="34"/>
                    </a:cubicBezTo>
                    <a:cubicBezTo>
                      <a:pt x="35" y="37"/>
                      <a:pt x="39" y="41"/>
                      <a:pt x="44" y="46"/>
                    </a:cubicBezTo>
                    <a:cubicBezTo>
                      <a:pt x="24" y="27"/>
                      <a:pt x="14" y="25"/>
                      <a:pt x="13" y="29"/>
                    </a:cubicBezTo>
                    <a:cubicBezTo>
                      <a:pt x="12" y="31"/>
                      <a:pt x="13" y="34"/>
                      <a:pt x="16" y="38"/>
                    </a:cubicBezTo>
                    <a:cubicBezTo>
                      <a:pt x="21" y="44"/>
                      <a:pt x="30" y="53"/>
                      <a:pt x="45" y="58"/>
                    </a:cubicBezTo>
                    <a:cubicBezTo>
                      <a:pt x="34" y="54"/>
                      <a:pt x="24" y="52"/>
                      <a:pt x="16" y="52"/>
                    </a:cubicBezTo>
                    <a:cubicBezTo>
                      <a:pt x="11" y="52"/>
                      <a:pt x="7" y="52"/>
                      <a:pt x="5" y="53"/>
                    </a:cubicBezTo>
                    <a:cubicBezTo>
                      <a:pt x="0" y="54"/>
                      <a:pt x="0" y="57"/>
                      <a:pt x="8" y="60"/>
                    </a:cubicBezTo>
                    <a:cubicBezTo>
                      <a:pt x="8" y="60"/>
                      <a:pt x="9" y="60"/>
                      <a:pt x="9" y="60"/>
                    </a:cubicBezTo>
                    <a:cubicBezTo>
                      <a:pt x="15" y="62"/>
                      <a:pt x="24" y="64"/>
                      <a:pt x="36" y="64"/>
                    </a:cubicBezTo>
                    <a:cubicBezTo>
                      <a:pt x="14" y="63"/>
                      <a:pt x="4" y="66"/>
                      <a:pt x="2" y="70"/>
                    </a:cubicBezTo>
                    <a:cubicBezTo>
                      <a:pt x="1" y="72"/>
                      <a:pt x="3" y="74"/>
                      <a:pt x="8" y="76"/>
                    </a:cubicBezTo>
                    <a:cubicBezTo>
                      <a:pt x="15" y="79"/>
                      <a:pt x="29" y="80"/>
                      <a:pt x="45" y="74"/>
                    </a:cubicBezTo>
                    <a:cubicBezTo>
                      <a:pt x="33" y="78"/>
                      <a:pt x="23" y="83"/>
                      <a:pt x="17" y="87"/>
                    </a:cubicBezTo>
                    <a:cubicBezTo>
                      <a:pt x="12" y="91"/>
                      <a:pt x="9" y="93"/>
                      <a:pt x="8" y="95"/>
                    </a:cubicBezTo>
                    <a:cubicBezTo>
                      <a:pt x="6" y="99"/>
                      <a:pt x="16" y="97"/>
                      <a:pt x="41" y="82"/>
                    </a:cubicBezTo>
                    <a:cubicBezTo>
                      <a:pt x="33" y="86"/>
                      <a:pt x="27" y="90"/>
                      <a:pt x="23" y="93"/>
                    </a:cubicBezTo>
                    <a:cubicBezTo>
                      <a:pt x="23" y="94"/>
                      <a:pt x="23" y="94"/>
                      <a:pt x="23" y="94"/>
                    </a:cubicBezTo>
                    <a:cubicBezTo>
                      <a:pt x="13" y="101"/>
                      <a:pt x="12" y="106"/>
                      <a:pt x="15" y="106"/>
                    </a:cubicBezTo>
                    <a:cubicBezTo>
                      <a:pt x="17" y="107"/>
                      <a:pt x="21" y="106"/>
                      <a:pt x="25" y="104"/>
                    </a:cubicBezTo>
                    <a:cubicBezTo>
                      <a:pt x="32" y="100"/>
                      <a:pt x="42" y="93"/>
                      <a:pt x="51" y="83"/>
                    </a:cubicBezTo>
                    <a:cubicBezTo>
                      <a:pt x="42" y="94"/>
                      <a:pt x="37" y="104"/>
                      <a:pt x="35" y="112"/>
                    </a:cubicBezTo>
                    <a:cubicBezTo>
                      <a:pt x="34" y="116"/>
                      <a:pt x="34" y="120"/>
                      <a:pt x="35" y="122"/>
                    </a:cubicBezTo>
                    <a:cubicBezTo>
                      <a:pt x="37" y="128"/>
                      <a:pt x="46" y="123"/>
                      <a:pt x="56" y="94"/>
                    </a:cubicBezTo>
                    <a:cubicBezTo>
                      <a:pt x="48" y="116"/>
                      <a:pt x="47" y="127"/>
                      <a:pt x="50" y="129"/>
                    </a:cubicBezTo>
                    <a:cubicBezTo>
                      <a:pt x="51" y="131"/>
                      <a:pt x="53" y="129"/>
                      <a:pt x="55" y="126"/>
                    </a:cubicBezTo>
                    <a:cubicBezTo>
                      <a:pt x="60" y="120"/>
                      <a:pt x="64" y="106"/>
                      <a:pt x="65" y="89"/>
                    </a:cubicBezTo>
                    <a:cubicBezTo>
                      <a:pt x="64" y="105"/>
                      <a:pt x="68" y="117"/>
                      <a:pt x="72" y="124"/>
                    </a:cubicBezTo>
                    <a:cubicBezTo>
                      <a:pt x="75" y="128"/>
                      <a:pt x="78" y="130"/>
                      <a:pt x="80" y="130"/>
                    </a:cubicBezTo>
                    <a:cubicBezTo>
                      <a:pt x="84" y="130"/>
                      <a:pt x="86" y="119"/>
                      <a:pt x="76" y="94"/>
                    </a:cubicBezTo>
                    <a:cubicBezTo>
                      <a:pt x="80" y="105"/>
                      <a:pt x="83" y="112"/>
                      <a:pt x="86" y="117"/>
                    </a:cubicBezTo>
                    <a:cubicBezTo>
                      <a:pt x="86" y="117"/>
                      <a:pt x="86" y="118"/>
                      <a:pt x="87" y="118"/>
                    </a:cubicBezTo>
                    <a:cubicBezTo>
                      <a:pt x="90" y="124"/>
                      <a:pt x="92" y="127"/>
                      <a:pt x="93" y="127"/>
                    </a:cubicBezTo>
                    <a:cubicBezTo>
                      <a:pt x="94" y="127"/>
                      <a:pt x="95" y="124"/>
                      <a:pt x="94" y="119"/>
                    </a:cubicBezTo>
                    <a:cubicBezTo>
                      <a:pt x="92" y="112"/>
                      <a:pt x="87" y="100"/>
                      <a:pt x="78" y="86"/>
                    </a:cubicBezTo>
                    <a:cubicBezTo>
                      <a:pt x="88" y="102"/>
                      <a:pt x="100" y="111"/>
                      <a:pt x="106" y="114"/>
                    </a:cubicBezTo>
                    <a:cubicBezTo>
                      <a:pt x="109" y="116"/>
                      <a:pt x="111" y="116"/>
                      <a:pt x="111" y="114"/>
                    </a:cubicBezTo>
                    <a:cubicBezTo>
                      <a:pt x="112" y="110"/>
                      <a:pt x="105" y="101"/>
                      <a:pt x="89" y="86"/>
                    </a:cubicBezTo>
                    <a:cubicBezTo>
                      <a:pt x="95" y="92"/>
                      <a:pt x="101" y="96"/>
                      <a:pt x="105" y="99"/>
                    </a:cubicBezTo>
                    <a:cubicBezTo>
                      <a:pt x="105" y="99"/>
                      <a:pt x="105" y="99"/>
                      <a:pt x="105" y="99"/>
                    </a:cubicBezTo>
                    <a:cubicBezTo>
                      <a:pt x="113" y="104"/>
                      <a:pt x="118" y="105"/>
                      <a:pt x="120" y="104"/>
                    </a:cubicBezTo>
                    <a:cubicBezTo>
                      <a:pt x="122" y="103"/>
                      <a:pt x="122" y="100"/>
                      <a:pt x="120" y="97"/>
                    </a:cubicBezTo>
                    <a:cubicBezTo>
                      <a:pt x="116" y="90"/>
                      <a:pt x="106" y="80"/>
                      <a:pt x="88" y="74"/>
                    </a:cubicBezTo>
                    <a:cubicBezTo>
                      <a:pt x="101" y="79"/>
                      <a:pt x="113" y="80"/>
                      <a:pt x="121" y="80"/>
                    </a:cubicBezTo>
                    <a:cubicBezTo>
                      <a:pt x="125" y="80"/>
                      <a:pt x="128" y="79"/>
                      <a:pt x="130" y="78"/>
                    </a:cubicBezTo>
                    <a:cubicBezTo>
                      <a:pt x="134" y="76"/>
                      <a:pt x="132" y="73"/>
                      <a:pt x="121" y="71"/>
                    </a:cubicBezTo>
                    <a:cubicBezTo>
                      <a:pt x="121" y="71"/>
                      <a:pt x="120" y="71"/>
                      <a:pt x="120" y="71"/>
                    </a:cubicBezTo>
                    <a:cubicBezTo>
                      <a:pt x="114" y="69"/>
                      <a:pt x="107" y="68"/>
                      <a:pt x="96" y="68"/>
                    </a:cubicBezTo>
                    <a:cubicBezTo>
                      <a:pt x="120" y="69"/>
                      <a:pt x="131" y="65"/>
                      <a:pt x="132" y="62"/>
                    </a:cubicBezTo>
                    <a:cubicBezTo>
                      <a:pt x="132" y="59"/>
                      <a:pt x="130" y="57"/>
                      <a:pt x="126" y="56"/>
                    </a:cubicBezTo>
                    <a:cubicBezTo>
                      <a:pt x="118" y="53"/>
                      <a:pt x="104" y="53"/>
                      <a:pt x="88" y="59"/>
                    </a:cubicBezTo>
                    <a:cubicBezTo>
                      <a:pt x="97" y="55"/>
                      <a:pt x="104" y="51"/>
                      <a:pt x="110" y="47"/>
                    </a:cubicBezTo>
                    <a:cubicBezTo>
                      <a:pt x="112" y="46"/>
                      <a:pt x="114" y="45"/>
                      <a:pt x="116" y="43"/>
                    </a:cubicBezTo>
                    <a:cubicBezTo>
                      <a:pt x="123" y="38"/>
                      <a:pt x="125" y="33"/>
                      <a:pt x="123" y="32"/>
                    </a:cubicBezTo>
                    <a:cubicBezTo>
                      <a:pt x="123" y="32"/>
                      <a:pt x="122" y="32"/>
                      <a:pt x="122" y="32"/>
                    </a:cubicBezTo>
                    <a:cubicBezTo>
                      <a:pt x="118" y="31"/>
                      <a:pt x="108" y="35"/>
                      <a:pt x="91" y="48"/>
                    </a:cubicBezTo>
                    <a:cubicBezTo>
                      <a:pt x="100" y="42"/>
                      <a:pt x="106" y="36"/>
                      <a:pt x="110" y="32"/>
                    </a:cubicBezTo>
                    <a:cubicBezTo>
                      <a:pt x="116" y="26"/>
                      <a:pt x="117" y="22"/>
                      <a:pt x="115" y="21"/>
                    </a:cubicBezTo>
                    <a:cubicBezTo>
                      <a:pt x="111" y="20"/>
                      <a:pt x="95" y="28"/>
                      <a:pt x="80" y="48"/>
                    </a:cubicBezTo>
                    <a:cubicBezTo>
                      <a:pt x="88" y="38"/>
                      <a:pt x="93" y="28"/>
                      <a:pt x="95" y="21"/>
                    </a:cubicBezTo>
                    <a:cubicBezTo>
                      <a:pt x="96" y="16"/>
                      <a:pt x="97" y="13"/>
                      <a:pt x="97" y="10"/>
                    </a:cubicBezTo>
                    <a:cubicBezTo>
                      <a:pt x="97" y="6"/>
                      <a:pt x="94" y="5"/>
                      <a:pt x="90" y="11"/>
                    </a:cubicBezTo>
                    <a:cubicBezTo>
                      <a:pt x="90" y="11"/>
                      <a:pt x="89" y="11"/>
                      <a:pt x="89" y="12"/>
                    </a:cubicBezTo>
                    <a:cubicBezTo>
                      <a:pt x="86" y="16"/>
                      <a:pt x="82" y="25"/>
                      <a:pt x="77" y="38"/>
                    </a:cubicBezTo>
                    <a:cubicBezTo>
                      <a:pt x="83" y="21"/>
                      <a:pt x="85" y="10"/>
                      <a:pt x="85" y="5"/>
                    </a:cubicBezTo>
                    <a:cubicBezTo>
                      <a:pt x="84" y="2"/>
                      <a:pt x="83" y="1"/>
                      <a:pt x="81" y="3"/>
                    </a:cubicBezTo>
                    <a:cubicBezTo>
                      <a:pt x="78" y="5"/>
                      <a:pt x="75" y="11"/>
                      <a:pt x="72" y="18"/>
                    </a:cubicBezTo>
                    <a:cubicBezTo>
                      <a:pt x="72" y="19"/>
                      <a:pt x="72" y="19"/>
                      <a:pt x="72" y="19"/>
                    </a:cubicBezTo>
                    <a:cubicBezTo>
                      <a:pt x="70" y="25"/>
                      <a:pt x="68" y="34"/>
                      <a:pt x="68" y="44"/>
                    </a:cubicBezTo>
                    <a:cubicBezTo>
                      <a:pt x="69" y="30"/>
                      <a:pt x="66" y="20"/>
                      <a:pt x="63" y="12"/>
                    </a:cubicBezTo>
                    <a:cubicBezTo>
                      <a:pt x="61" y="7"/>
                      <a:pt x="59" y="4"/>
                      <a:pt x="56" y="3"/>
                    </a:cubicBezTo>
                    <a:cubicBezTo>
                      <a:pt x="52" y="0"/>
                      <a:pt x="48" y="4"/>
                      <a:pt x="51" y="19"/>
                    </a:cubicBezTo>
                    <a:cubicBezTo>
                      <a:pt x="51" y="19"/>
                      <a:pt x="51" y="19"/>
                      <a:pt x="51" y="19"/>
                    </a:cubicBezTo>
                    <a:cubicBezTo>
                      <a:pt x="52" y="24"/>
                      <a:pt x="54" y="30"/>
                      <a:pt x="56" y="38"/>
                    </a:cubicBezTo>
                    <a:cubicBezTo>
                      <a:pt x="51" y="23"/>
                      <a:pt x="47" y="14"/>
                      <a:pt x="44" y="9"/>
                    </a:cubicBezTo>
                    <a:close/>
                  </a:path>
                </a:pathLst>
              </a:custGeom>
              <a:grp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grpSp>
        <p:sp>
          <p:nvSpPr>
            <p:cNvPr id="304" name="Freeform 83"/>
            <p:cNvSpPr>
              <a:spLocks/>
            </p:cNvSpPr>
            <p:nvPr/>
          </p:nvSpPr>
          <p:spPr bwMode="auto">
            <a:xfrm rot="1639090">
              <a:off x="8277894" y="1349267"/>
              <a:ext cx="208610" cy="197210"/>
            </a:xfrm>
            <a:custGeom>
              <a:avLst/>
              <a:gdLst/>
              <a:ahLst/>
              <a:cxnLst>
                <a:cxn ang="0">
                  <a:pos x="24" y="13"/>
                </a:cxn>
                <a:cxn ang="0">
                  <a:pos x="14" y="10"/>
                </a:cxn>
                <a:cxn ang="0">
                  <a:pos x="15" y="20"/>
                </a:cxn>
                <a:cxn ang="0">
                  <a:pos x="4" y="21"/>
                </a:cxn>
                <a:cxn ang="0">
                  <a:pos x="9" y="30"/>
                </a:cxn>
                <a:cxn ang="0">
                  <a:pos x="0" y="35"/>
                </a:cxn>
                <a:cxn ang="0">
                  <a:pos x="8" y="41"/>
                </a:cxn>
                <a:cxn ang="0">
                  <a:pos x="2" y="50"/>
                </a:cxn>
                <a:cxn ang="0">
                  <a:pos x="12" y="52"/>
                </a:cxn>
                <a:cxn ang="0">
                  <a:pos x="10" y="62"/>
                </a:cxn>
                <a:cxn ang="0">
                  <a:pos x="20" y="60"/>
                </a:cxn>
                <a:cxn ang="0">
                  <a:pos x="22" y="70"/>
                </a:cxn>
                <a:cxn ang="0">
                  <a:pos x="31" y="64"/>
                </a:cxn>
                <a:cxn ang="0">
                  <a:pos x="36" y="73"/>
                </a:cxn>
                <a:cxn ang="0">
                  <a:pos x="42" y="64"/>
                </a:cxn>
                <a:cxn ang="0">
                  <a:pos x="51" y="71"/>
                </a:cxn>
                <a:cxn ang="0">
                  <a:pos x="53" y="60"/>
                </a:cxn>
                <a:cxn ang="0">
                  <a:pos x="63" y="64"/>
                </a:cxn>
                <a:cxn ang="0">
                  <a:pos x="62" y="53"/>
                </a:cxn>
                <a:cxn ang="0">
                  <a:pos x="73" y="52"/>
                </a:cxn>
                <a:cxn ang="0">
                  <a:pos x="68" y="43"/>
                </a:cxn>
                <a:cxn ang="0">
                  <a:pos x="77" y="38"/>
                </a:cxn>
                <a:cxn ang="0">
                  <a:pos x="69" y="32"/>
                </a:cxn>
                <a:cxn ang="0">
                  <a:pos x="75" y="23"/>
                </a:cxn>
                <a:cxn ang="0">
                  <a:pos x="65" y="21"/>
                </a:cxn>
                <a:cxn ang="0">
                  <a:pos x="67" y="11"/>
                </a:cxn>
                <a:cxn ang="0">
                  <a:pos x="57" y="13"/>
                </a:cxn>
                <a:cxn ang="0">
                  <a:pos x="55" y="3"/>
                </a:cxn>
                <a:cxn ang="0">
                  <a:pos x="46" y="9"/>
                </a:cxn>
                <a:cxn ang="0">
                  <a:pos x="41" y="0"/>
                </a:cxn>
                <a:cxn ang="0">
                  <a:pos x="35" y="9"/>
                </a:cxn>
                <a:cxn ang="0">
                  <a:pos x="26" y="2"/>
                </a:cxn>
                <a:cxn ang="0">
                  <a:pos x="24" y="13"/>
                </a:cxn>
              </a:cxnLst>
              <a:rect l="0" t="0" r="r" b="b"/>
              <a:pathLst>
                <a:path w="77" h="73">
                  <a:moveTo>
                    <a:pt x="24" y="13"/>
                  </a:moveTo>
                  <a:cubicBezTo>
                    <a:pt x="22" y="14"/>
                    <a:pt x="15" y="8"/>
                    <a:pt x="14" y="10"/>
                  </a:cubicBezTo>
                  <a:cubicBezTo>
                    <a:pt x="12" y="11"/>
                    <a:pt x="16" y="19"/>
                    <a:pt x="15" y="20"/>
                  </a:cubicBezTo>
                  <a:cubicBezTo>
                    <a:pt x="14" y="22"/>
                    <a:pt x="5" y="19"/>
                    <a:pt x="4" y="21"/>
                  </a:cubicBezTo>
                  <a:cubicBezTo>
                    <a:pt x="3" y="23"/>
                    <a:pt x="10" y="28"/>
                    <a:pt x="9" y="30"/>
                  </a:cubicBezTo>
                  <a:cubicBezTo>
                    <a:pt x="9" y="32"/>
                    <a:pt x="0" y="33"/>
                    <a:pt x="0" y="35"/>
                  </a:cubicBezTo>
                  <a:cubicBezTo>
                    <a:pt x="0" y="37"/>
                    <a:pt x="8" y="39"/>
                    <a:pt x="8" y="41"/>
                  </a:cubicBezTo>
                  <a:cubicBezTo>
                    <a:pt x="9" y="44"/>
                    <a:pt x="1" y="48"/>
                    <a:pt x="2" y="50"/>
                  </a:cubicBezTo>
                  <a:cubicBezTo>
                    <a:pt x="3" y="52"/>
                    <a:pt x="11" y="50"/>
                    <a:pt x="12" y="52"/>
                  </a:cubicBezTo>
                  <a:cubicBezTo>
                    <a:pt x="13" y="54"/>
                    <a:pt x="8" y="61"/>
                    <a:pt x="10" y="62"/>
                  </a:cubicBezTo>
                  <a:cubicBezTo>
                    <a:pt x="11" y="64"/>
                    <a:pt x="18" y="59"/>
                    <a:pt x="20" y="60"/>
                  </a:cubicBezTo>
                  <a:cubicBezTo>
                    <a:pt x="22" y="61"/>
                    <a:pt x="20" y="70"/>
                    <a:pt x="22" y="70"/>
                  </a:cubicBezTo>
                  <a:cubicBezTo>
                    <a:pt x="24" y="71"/>
                    <a:pt x="29" y="64"/>
                    <a:pt x="31" y="64"/>
                  </a:cubicBezTo>
                  <a:cubicBezTo>
                    <a:pt x="33" y="65"/>
                    <a:pt x="34" y="73"/>
                    <a:pt x="36" y="73"/>
                  </a:cubicBezTo>
                  <a:cubicBezTo>
                    <a:pt x="39" y="73"/>
                    <a:pt x="40" y="65"/>
                    <a:pt x="42" y="64"/>
                  </a:cubicBezTo>
                  <a:cubicBezTo>
                    <a:pt x="44" y="64"/>
                    <a:pt x="49" y="72"/>
                    <a:pt x="51" y="71"/>
                  </a:cubicBezTo>
                  <a:cubicBezTo>
                    <a:pt x="53" y="70"/>
                    <a:pt x="51" y="62"/>
                    <a:pt x="53" y="60"/>
                  </a:cubicBezTo>
                  <a:cubicBezTo>
                    <a:pt x="55" y="59"/>
                    <a:pt x="62" y="65"/>
                    <a:pt x="63" y="64"/>
                  </a:cubicBezTo>
                  <a:cubicBezTo>
                    <a:pt x="65" y="62"/>
                    <a:pt x="61" y="55"/>
                    <a:pt x="62" y="53"/>
                  </a:cubicBezTo>
                  <a:cubicBezTo>
                    <a:pt x="64" y="51"/>
                    <a:pt x="72" y="54"/>
                    <a:pt x="73" y="52"/>
                  </a:cubicBezTo>
                  <a:cubicBezTo>
                    <a:pt x="74" y="50"/>
                    <a:pt x="67" y="45"/>
                    <a:pt x="68" y="43"/>
                  </a:cubicBezTo>
                  <a:cubicBezTo>
                    <a:pt x="68" y="41"/>
                    <a:pt x="77" y="40"/>
                    <a:pt x="77" y="38"/>
                  </a:cubicBezTo>
                  <a:cubicBezTo>
                    <a:pt x="77" y="36"/>
                    <a:pt x="69" y="34"/>
                    <a:pt x="69" y="32"/>
                  </a:cubicBezTo>
                  <a:cubicBezTo>
                    <a:pt x="68" y="30"/>
                    <a:pt x="76" y="26"/>
                    <a:pt x="75" y="23"/>
                  </a:cubicBezTo>
                  <a:cubicBezTo>
                    <a:pt x="74" y="21"/>
                    <a:pt x="66" y="23"/>
                    <a:pt x="65" y="21"/>
                  </a:cubicBezTo>
                  <a:cubicBezTo>
                    <a:pt x="64" y="19"/>
                    <a:pt x="69" y="12"/>
                    <a:pt x="67" y="11"/>
                  </a:cubicBezTo>
                  <a:cubicBezTo>
                    <a:pt x="66" y="9"/>
                    <a:pt x="59" y="14"/>
                    <a:pt x="57" y="13"/>
                  </a:cubicBezTo>
                  <a:cubicBezTo>
                    <a:pt x="55" y="12"/>
                    <a:pt x="57" y="4"/>
                    <a:pt x="55" y="3"/>
                  </a:cubicBezTo>
                  <a:cubicBezTo>
                    <a:pt x="53" y="2"/>
                    <a:pt x="49" y="9"/>
                    <a:pt x="46" y="9"/>
                  </a:cubicBezTo>
                  <a:cubicBezTo>
                    <a:pt x="44" y="9"/>
                    <a:pt x="43" y="0"/>
                    <a:pt x="41" y="0"/>
                  </a:cubicBezTo>
                  <a:cubicBezTo>
                    <a:pt x="38" y="0"/>
                    <a:pt x="37" y="8"/>
                    <a:pt x="35" y="9"/>
                  </a:cubicBezTo>
                  <a:cubicBezTo>
                    <a:pt x="33" y="9"/>
                    <a:pt x="28" y="2"/>
                    <a:pt x="26" y="2"/>
                  </a:cubicBezTo>
                  <a:cubicBezTo>
                    <a:pt x="24" y="3"/>
                    <a:pt x="26" y="12"/>
                    <a:pt x="24" y="13"/>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05" name="Freeform 84"/>
            <p:cNvSpPr>
              <a:spLocks/>
            </p:cNvSpPr>
            <p:nvPr/>
          </p:nvSpPr>
          <p:spPr bwMode="auto">
            <a:xfrm rot="1639090">
              <a:off x="8162861" y="2249348"/>
              <a:ext cx="53578" cy="116275"/>
            </a:xfrm>
            <a:custGeom>
              <a:avLst/>
              <a:gdLst/>
              <a:ahLst/>
              <a:cxnLst>
                <a:cxn ang="0">
                  <a:pos x="4" y="0"/>
                </a:cxn>
                <a:cxn ang="0">
                  <a:pos x="9" y="10"/>
                </a:cxn>
                <a:cxn ang="0">
                  <a:pos x="0" y="14"/>
                </a:cxn>
                <a:cxn ang="0">
                  <a:pos x="8" y="21"/>
                </a:cxn>
                <a:cxn ang="0">
                  <a:pos x="2" y="29"/>
                </a:cxn>
                <a:cxn ang="0">
                  <a:pos x="12" y="31"/>
                </a:cxn>
                <a:cxn ang="0">
                  <a:pos x="10" y="42"/>
                </a:cxn>
                <a:cxn ang="0">
                  <a:pos x="20" y="39"/>
                </a:cxn>
                <a:cxn ang="0">
                  <a:pos x="20" y="40"/>
                </a:cxn>
                <a:cxn ang="0">
                  <a:pos x="12" y="6"/>
                </a:cxn>
                <a:cxn ang="0">
                  <a:pos x="7" y="0"/>
                </a:cxn>
                <a:cxn ang="0">
                  <a:pos x="4" y="0"/>
                </a:cxn>
              </a:cxnLst>
              <a:rect l="0" t="0" r="r" b="b"/>
              <a:pathLst>
                <a:path w="20" h="43">
                  <a:moveTo>
                    <a:pt x="4" y="0"/>
                  </a:moveTo>
                  <a:cubicBezTo>
                    <a:pt x="3" y="2"/>
                    <a:pt x="10" y="8"/>
                    <a:pt x="9" y="10"/>
                  </a:cubicBezTo>
                  <a:cubicBezTo>
                    <a:pt x="9" y="12"/>
                    <a:pt x="0" y="12"/>
                    <a:pt x="0" y="14"/>
                  </a:cubicBezTo>
                  <a:cubicBezTo>
                    <a:pt x="0" y="17"/>
                    <a:pt x="8" y="19"/>
                    <a:pt x="8" y="21"/>
                  </a:cubicBezTo>
                  <a:cubicBezTo>
                    <a:pt x="9" y="23"/>
                    <a:pt x="1" y="27"/>
                    <a:pt x="2" y="29"/>
                  </a:cubicBezTo>
                  <a:cubicBezTo>
                    <a:pt x="2" y="31"/>
                    <a:pt x="11" y="30"/>
                    <a:pt x="12" y="31"/>
                  </a:cubicBezTo>
                  <a:cubicBezTo>
                    <a:pt x="13" y="33"/>
                    <a:pt x="8" y="40"/>
                    <a:pt x="10" y="42"/>
                  </a:cubicBezTo>
                  <a:cubicBezTo>
                    <a:pt x="11" y="43"/>
                    <a:pt x="18" y="38"/>
                    <a:pt x="20" y="39"/>
                  </a:cubicBezTo>
                  <a:cubicBezTo>
                    <a:pt x="20" y="39"/>
                    <a:pt x="20" y="40"/>
                    <a:pt x="20" y="40"/>
                  </a:cubicBezTo>
                  <a:cubicBezTo>
                    <a:pt x="17" y="21"/>
                    <a:pt x="12" y="6"/>
                    <a:pt x="12" y="6"/>
                  </a:cubicBezTo>
                  <a:cubicBezTo>
                    <a:pt x="10" y="4"/>
                    <a:pt x="8" y="2"/>
                    <a:pt x="7" y="0"/>
                  </a:cubicBezTo>
                  <a:cubicBezTo>
                    <a:pt x="6" y="0"/>
                    <a:pt x="5" y="0"/>
                    <a:pt x="4" y="0"/>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6" name="Freeform 85"/>
            <p:cNvSpPr>
              <a:spLocks/>
            </p:cNvSpPr>
            <p:nvPr/>
          </p:nvSpPr>
          <p:spPr bwMode="auto">
            <a:xfrm rot="1639090">
              <a:off x="8183239" y="2379385"/>
              <a:ext cx="1140" cy="7980"/>
            </a:xfrm>
            <a:custGeom>
              <a:avLst/>
              <a:gdLst/>
              <a:ahLst/>
              <a:cxnLst>
                <a:cxn ang="0">
                  <a:pos x="0" y="0"/>
                </a:cxn>
                <a:cxn ang="0">
                  <a:pos x="0" y="3"/>
                </a:cxn>
                <a:cxn ang="0">
                  <a:pos x="0" y="0"/>
                </a:cxn>
              </a:cxnLst>
              <a:rect l="0" t="0" r="r" b="b"/>
              <a:pathLst>
                <a:path h="3">
                  <a:moveTo>
                    <a:pt x="0" y="0"/>
                  </a:moveTo>
                  <a:cubicBezTo>
                    <a:pt x="0" y="1"/>
                    <a:pt x="0" y="2"/>
                    <a:pt x="0" y="3"/>
                  </a:cubicBezTo>
                  <a:cubicBezTo>
                    <a:pt x="0" y="2"/>
                    <a:pt x="0" y="1"/>
                    <a:pt x="0" y="0"/>
                  </a:cubicBezTo>
                  <a:close/>
                </a:path>
              </a:pathLst>
            </a:custGeom>
            <a:solidFill>
              <a:srgbClr val="F5EB1E"/>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69"/>
            <p:cNvGrpSpPr/>
            <p:nvPr/>
          </p:nvGrpSpPr>
          <p:grpSpPr>
            <a:xfrm rot="1639090">
              <a:off x="8545294" y="1385194"/>
              <a:ext cx="197210" cy="373902"/>
              <a:chOff x="7513638" y="568325"/>
              <a:chExt cx="274637" cy="520701"/>
            </a:xfrm>
          </p:grpSpPr>
          <p:sp>
            <p:nvSpPr>
              <p:cNvPr id="535" name="Freeform 86"/>
              <p:cNvSpPr>
                <a:spLocks/>
              </p:cNvSpPr>
              <p:nvPr/>
            </p:nvSpPr>
            <p:spPr bwMode="auto">
              <a:xfrm>
                <a:off x="7596188" y="900113"/>
                <a:ext cx="134938" cy="161925"/>
              </a:xfrm>
              <a:custGeom>
                <a:avLst/>
                <a:gdLst/>
                <a:ahLst/>
                <a:cxnLst>
                  <a:cxn ang="0">
                    <a:pos x="4" y="40"/>
                  </a:cxn>
                  <a:cxn ang="0">
                    <a:pos x="26" y="20"/>
                  </a:cxn>
                  <a:cxn ang="0">
                    <a:pos x="27" y="19"/>
                  </a:cxn>
                  <a:cxn ang="0">
                    <a:pos x="36" y="0"/>
                  </a:cxn>
                  <a:cxn ang="0">
                    <a:pos x="31" y="3"/>
                  </a:cxn>
                  <a:cxn ang="0">
                    <a:pos x="4" y="40"/>
                  </a:cxn>
                </a:cxnLst>
                <a:rect l="0" t="0" r="r" b="b"/>
                <a:pathLst>
                  <a:path w="36" h="43">
                    <a:moveTo>
                      <a:pt x="4" y="40"/>
                    </a:moveTo>
                    <a:cubicBezTo>
                      <a:pt x="6" y="43"/>
                      <a:pt x="16" y="31"/>
                      <a:pt x="26" y="20"/>
                    </a:cubicBezTo>
                    <a:cubicBezTo>
                      <a:pt x="27" y="19"/>
                      <a:pt x="27" y="19"/>
                      <a:pt x="27" y="19"/>
                    </a:cubicBezTo>
                    <a:cubicBezTo>
                      <a:pt x="27" y="19"/>
                      <a:pt x="30" y="11"/>
                      <a:pt x="36" y="0"/>
                    </a:cubicBezTo>
                    <a:cubicBezTo>
                      <a:pt x="34" y="1"/>
                      <a:pt x="33" y="2"/>
                      <a:pt x="31" y="3"/>
                    </a:cubicBezTo>
                    <a:cubicBezTo>
                      <a:pt x="19" y="17"/>
                      <a:pt x="0" y="37"/>
                      <a:pt x="4"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6" name="Freeform 87"/>
              <p:cNvSpPr>
                <a:spLocks/>
              </p:cNvSpPr>
              <p:nvPr/>
            </p:nvSpPr>
            <p:spPr bwMode="auto">
              <a:xfrm>
                <a:off x="7513638" y="776288"/>
                <a:ext cx="206375" cy="60325"/>
              </a:xfrm>
              <a:custGeom>
                <a:avLst/>
                <a:gdLst/>
                <a:ahLst/>
                <a:cxnLst>
                  <a:cxn ang="0">
                    <a:pos x="44" y="8"/>
                  </a:cxn>
                  <a:cxn ang="0">
                    <a:pos x="1" y="5"/>
                  </a:cxn>
                  <a:cxn ang="0">
                    <a:pos x="43" y="16"/>
                  </a:cxn>
                  <a:cxn ang="0">
                    <a:pos x="55" y="14"/>
                  </a:cxn>
                  <a:cxn ang="0">
                    <a:pos x="44" y="8"/>
                  </a:cxn>
                </a:cxnLst>
                <a:rect l="0" t="0" r="r" b="b"/>
                <a:pathLst>
                  <a:path w="55" h="16">
                    <a:moveTo>
                      <a:pt x="44" y="8"/>
                    </a:moveTo>
                    <a:cubicBezTo>
                      <a:pt x="26" y="5"/>
                      <a:pt x="2" y="0"/>
                      <a:pt x="1" y="5"/>
                    </a:cubicBezTo>
                    <a:cubicBezTo>
                      <a:pt x="0" y="10"/>
                      <a:pt x="25" y="12"/>
                      <a:pt x="43" y="16"/>
                    </a:cubicBezTo>
                    <a:cubicBezTo>
                      <a:pt x="48" y="15"/>
                      <a:pt x="52" y="15"/>
                      <a:pt x="55" y="14"/>
                    </a:cubicBezTo>
                    <a:cubicBezTo>
                      <a:pt x="52" y="12"/>
                      <a:pt x="49" y="10"/>
                      <a:pt x="44"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7" name="Freeform 88"/>
              <p:cNvSpPr>
                <a:spLocks/>
              </p:cNvSpPr>
              <p:nvPr/>
            </p:nvSpPr>
            <p:spPr bwMode="auto">
              <a:xfrm>
                <a:off x="7675563" y="573088"/>
                <a:ext cx="90488" cy="206375"/>
              </a:xfrm>
              <a:custGeom>
                <a:avLst/>
                <a:gdLst/>
                <a:ahLst/>
                <a:cxnLst>
                  <a:cxn ang="0">
                    <a:pos x="23" y="42"/>
                  </a:cxn>
                  <a:cxn ang="0">
                    <a:pos x="5" y="2"/>
                  </a:cxn>
                  <a:cxn ang="0">
                    <a:pos x="17" y="47"/>
                  </a:cxn>
                  <a:cxn ang="0">
                    <a:pos x="23" y="55"/>
                  </a:cxn>
                  <a:cxn ang="0">
                    <a:pos x="23" y="42"/>
                  </a:cxn>
                </a:cxnLst>
                <a:rect l="0" t="0" r="r" b="b"/>
                <a:pathLst>
                  <a:path w="24" h="55">
                    <a:moveTo>
                      <a:pt x="23" y="42"/>
                    </a:moveTo>
                    <a:cubicBezTo>
                      <a:pt x="17" y="25"/>
                      <a:pt x="10" y="0"/>
                      <a:pt x="5" y="2"/>
                    </a:cubicBezTo>
                    <a:cubicBezTo>
                      <a:pt x="0" y="4"/>
                      <a:pt x="11" y="29"/>
                      <a:pt x="17" y="47"/>
                    </a:cubicBezTo>
                    <a:cubicBezTo>
                      <a:pt x="19" y="50"/>
                      <a:pt x="21" y="53"/>
                      <a:pt x="23" y="55"/>
                    </a:cubicBezTo>
                    <a:cubicBezTo>
                      <a:pt x="24" y="51"/>
                      <a:pt x="23" y="47"/>
                      <a:pt x="23" y="4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8" name="Freeform 89"/>
              <p:cNvSpPr>
                <a:spLocks/>
              </p:cNvSpPr>
              <p:nvPr/>
            </p:nvSpPr>
            <p:spPr bwMode="auto">
              <a:xfrm>
                <a:off x="7708900" y="708025"/>
                <a:ext cx="11113" cy="11113"/>
              </a:xfrm>
              <a:custGeom>
                <a:avLst/>
                <a:gdLst/>
                <a:ahLst/>
                <a:cxnLst>
                  <a:cxn ang="0">
                    <a:pos x="0" y="0"/>
                  </a:cxn>
                  <a:cxn ang="0">
                    <a:pos x="3" y="3"/>
                  </a:cxn>
                  <a:cxn ang="0">
                    <a:pos x="0" y="0"/>
                  </a:cxn>
                </a:cxnLst>
                <a:rect l="0" t="0" r="r" b="b"/>
                <a:pathLst>
                  <a:path w="3" h="3">
                    <a:moveTo>
                      <a:pt x="0" y="0"/>
                    </a:moveTo>
                    <a:cubicBezTo>
                      <a:pt x="1" y="1"/>
                      <a:pt x="2" y="2"/>
                      <a:pt x="3" y="3"/>
                    </a:cubicBezTo>
                    <a:cubicBezTo>
                      <a:pt x="2" y="2"/>
                      <a:pt x="1"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9" name="Freeform 90"/>
              <p:cNvSpPr>
                <a:spLocks/>
              </p:cNvSpPr>
              <p:nvPr/>
            </p:nvSpPr>
            <p:spPr bwMode="auto">
              <a:xfrm>
                <a:off x="7629525" y="606425"/>
                <a:ext cx="79375" cy="98425"/>
              </a:xfrm>
              <a:custGeom>
                <a:avLst/>
                <a:gdLst/>
                <a:ahLst/>
                <a:cxnLst>
                  <a:cxn ang="0">
                    <a:pos x="21" y="26"/>
                  </a:cxn>
                  <a:cxn ang="0">
                    <a:pos x="0" y="2"/>
                  </a:cxn>
                  <a:cxn ang="0">
                    <a:pos x="21" y="26"/>
                  </a:cxn>
                </a:cxnLst>
                <a:rect l="0" t="0" r="r" b="b"/>
                <a:pathLst>
                  <a:path w="21" h="26">
                    <a:moveTo>
                      <a:pt x="21" y="26"/>
                    </a:moveTo>
                    <a:cubicBezTo>
                      <a:pt x="12" y="13"/>
                      <a:pt x="3" y="0"/>
                      <a:pt x="0" y="2"/>
                    </a:cubicBezTo>
                    <a:cubicBezTo>
                      <a:pt x="3" y="0"/>
                      <a:pt x="12" y="13"/>
                      <a:pt x="21" y="2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0" name="Freeform 91"/>
              <p:cNvSpPr>
                <a:spLocks/>
              </p:cNvSpPr>
              <p:nvPr/>
            </p:nvSpPr>
            <p:spPr bwMode="auto">
              <a:xfrm>
                <a:off x="7664450" y="1036638"/>
                <a:ext cx="17463" cy="52388"/>
              </a:xfrm>
              <a:custGeom>
                <a:avLst/>
                <a:gdLst/>
                <a:ahLst/>
                <a:cxnLst>
                  <a:cxn ang="0">
                    <a:pos x="1" y="14"/>
                  </a:cxn>
                  <a:cxn ang="0">
                    <a:pos x="5" y="0"/>
                  </a:cxn>
                  <a:cxn ang="0">
                    <a:pos x="1" y="14"/>
                  </a:cxn>
                </a:cxnLst>
                <a:rect l="0" t="0" r="r" b="b"/>
                <a:pathLst>
                  <a:path w="5" h="14">
                    <a:moveTo>
                      <a:pt x="1" y="14"/>
                    </a:moveTo>
                    <a:cubicBezTo>
                      <a:pt x="2" y="9"/>
                      <a:pt x="4" y="4"/>
                      <a:pt x="5" y="0"/>
                    </a:cubicBezTo>
                    <a:cubicBezTo>
                      <a:pt x="2" y="7"/>
                      <a:pt x="0" y="12"/>
                      <a:pt x="1" y="1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1" name="Freeform 92"/>
              <p:cNvSpPr>
                <a:spLocks/>
              </p:cNvSpPr>
              <p:nvPr/>
            </p:nvSpPr>
            <p:spPr bwMode="auto">
              <a:xfrm>
                <a:off x="7610475" y="606425"/>
                <a:ext cx="150813" cy="188913"/>
              </a:xfrm>
              <a:custGeom>
                <a:avLst/>
                <a:gdLst/>
                <a:ahLst/>
                <a:cxnLst>
                  <a:cxn ang="0">
                    <a:pos x="40" y="50"/>
                  </a:cxn>
                  <a:cxn ang="0">
                    <a:pos x="40" y="46"/>
                  </a:cxn>
                  <a:cxn ang="0">
                    <a:pos x="34" y="38"/>
                  </a:cxn>
                  <a:cxn ang="0">
                    <a:pos x="29" y="30"/>
                  </a:cxn>
                  <a:cxn ang="0">
                    <a:pos x="26" y="27"/>
                  </a:cxn>
                  <a:cxn ang="0">
                    <a:pos x="26" y="26"/>
                  </a:cxn>
                  <a:cxn ang="0">
                    <a:pos x="5" y="2"/>
                  </a:cxn>
                  <a:cxn ang="0">
                    <a:pos x="28" y="42"/>
                  </a:cxn>
                  <a:cxn ang="0">
                    <a:pos x="40" y="50"/>
                  </a:cxn>
                </a:cxnLst>
                <a:rect l="0" t="0" r="r" b="b"/>
                <a:pathLst>
                  <a:path w="40" h="50">
                    <a:moveTo>
                      <a:pt x="40" y="50"/>
                    </a:moveTo>
                    <a:cubicBezTo>
                      <a:pt x="40" y="49"/>
                      <a:pt x="40" y="47"/>
                      <a:pt x="40" y="46"/>
                    </a:cubicBezTo>
                    <a:cubicBezTo>
                      <a:pt x="38" y="44"/>
                      <a:pt x="36" y="41"/>
                      <a:pt x="34" y="38"/>
                    </a:cubicBezTo>
                    <a:cubicBezTo>
                      <a:pt x="32" y="35"/>
                      <a:pt x="30" y="33"/>
                      <a:pt x="29" y="30"/>
                    </a:cubicBezTo>
                    <a:cubicBezTo>
                      <a:pt x="28" y="29"/>
                      <a:pt x="27" y="28"/>
                      <a:pt x="26" y="27"/>
                    </a:cubicBezTo>
                    <a:cubicBezTo>
                      <a:pt x="26" y="26"/>
                      <a:pt x="26" y="26"/>
                      <a:pt x="26" y="26"/>
                    </a:cubicBezTo>
                    <a:cubicBezTo>
                      <a:pt x="17" y="13"/>
                      <a:pt x="8" y="0"/>
                      <a:pt x="5" y="2"/>
                    </a:cubicBezTo>
                    <a:cubicBezTo>
                      <a:pt x="0" y="5"/>
                      <a:pt x="18" y="27"/>
                      <a:pt x="28" y="42"/>
                    </a:cubicBezTo>
                    <a:cubicBezTo>
                      <a:pt x="33" y="46"/>
                      <a:pt x="37" y="49"/>
                      <a:pt x="40" y="5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2" name="Freeform 93"/>
              <p:cNvSpPr>
                <a:spLocks/>
              </p:cNvSpPr>
              <p:nvPr/>
            </p:nvSpPr>
            <p:spPr bwMode="auto">
              <a:xfrm>
                <a:off x="7513638" y="828675"/>
                <a:ext cx="217488" cy="57150"/>
              </a:xfrm>
              <a:custGeom>
                <a:avLst/>
                <a:gdLst/>
                <a:ahLst/>
                <a:cxnLst>
                  <a:cxn ang="0">
                    <a:pos x="58" y="2"/>
                  </a:cxn>
                  <a:cxn ang="0">
                    <a:pos x="55" y="0"/>
                  </a:cxn>
                  <a:cxn ang="0">
                    <a:pos x="43" y="2"/>
                  </a:cxn>
                  <a:cxn ang="0">
                    <a:pos x="0" y="10"/>
                  </a:cxn>
                  <a:cxn ang="0">
                    <a:pos x="44" y="9"/>
                  </a:cxn>
                  <a:cxn ang="0">
                    <a:pos x="58" y="2"/>
                  </a:cxn>
                </a:cxnLst>
                <a:rect l="0" t="0" r="r" b="b"/>
                <a:pathLst>
                  <a:path w="58" h="15">
                    <a:moveTo>
                      <a:pt x="58" y="2"/>
                    </a:moveTo>
                    <a:cubicBezTo>
                      <a:pt x="57" y="2"/>
                      <a:pt x="56" y="1"/>
                      <a:pt x="55" y="0"/>
                    </a:cubicBezTo>
                    <a:cubicBezTo>
                      <a:pt x="52" y="1"/>
                      <a:pt x="48" y="1"/>
                      <a:pt x="43" y="2"/>
                    </a:cubicBezTo>
                    <a:cubicBezTo>
                      <a:pt x="25" y="4"/>
                      <a:pt x="0" y="5"/>
                      <a:pt x="0" y="10"/>
                    </a:cubicBezTo>
                    <a:cubicBezTo>
                      <a:pt x="1" y="15"/>
                      <a:pt x="26" y="11"/>
                      <a:pt x="44" y="9"/>
                    </a:cubicBezTo>
                    <a:cubicBezTo>
                      <a:pt x="50" y="7"/>
                      <a:pt x="56" y="4"/>
                      <a:pt x="58"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3" name="Freeform 94"/>
              <p:cNvSpPr>
                <a:spLocks/>
              </p:cNvSpPr>
              <p:nvPr/>
            </p:nvSpPr>
            <p:spPr bwMode="auto">
              <a:xfrm>
                <a:off x="7521575" y="836613"/>
                <a:ext cx="209550" cy="98425"/>
              </a:xfrm>
              <a:custGeom>
                <a:avLst/>
                <a:gdLst/>
                <a:ahLst/>
                <a:cxnLst>
                  <a:cxn ang="0">
                    <a:pos x="56" y="0"/>
                  </a:cxn>
                  <a:cxn ang="0">
                    <a:pos x="56" y="0"/>
                  </a:cxn>
                  <a:cxn ang="0">
                    <a:pos x="42" y="7"/>
                  </a:cxn>
                  <a:cxn ang="0">
                    <a:pos x="2" y="26"/>
                  </a:cxn>
                  <a:cxn ang="0">
                    <a:pos x="56" y="0"/>
                  </a:cxn>
                </a:cxnLst>
                <a:rect l="0" t="0" r="r" b="b"/>
                <a:pathLst>
                  <a:path w="56" h="26">
                    <a:moveTo>
                      <a:pt x="56" y="0"/>
                    </a:moveTo>
                    <a:cubicBezTo>
                      <a:pt x="56" y="0"/>
                      <a:pt x="56" y="0"/>
                      <a:pt x="56" y="0"/>
                    </a:cubicBezTo>
                    <a:cubicBezTo>
                      <a:pt x="54" y="2"/>
                      <a:pt x="48" y="5"/>
                      <a:pt x="42" y="7"/>
                    </a:cubicBezTo>
                    <a:cubicBezTo>
                      <a:pt x="25" y="14"/>
                      <a:pt x="0" y="22"/>
                      <a:pt x="2" y="26"/>
                    </a:cubicBezTo>
                    <a:cubicBezTo>
                      <a:pt x="0" y="20"/>
                      <a:pt x="48" y="8"/>
                      <a:pt x="56"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4" name="Freeform 95"/>
              <p:cNvSpPr>
                <a:spLocks/>
              </p:cNvSpPr>
              <p:nvPr/>
            </p:nvSpPr>
            <p:spPr bwMode="auto">
              <a:xfrm>
                <a:off x="7562850" y="647700"/>
                <a:ext cx="198438" cy="158750"/>
              </a:xfrm>
              <a:custGeom>
                <a:avLst/>
                <a:gdLst/>
                <a:ahLst/>
                <a:cxnLst>
                  <a:cxn ang="0">
                    <a:pos x="51" y="41"/>
                  </a:cxn>
                  <a:cxn ang="0">
                    <a:pos x="53" y="39"/>
                  </a:cxn>
                  <a:cxn ang="0">
                    <a:pos x="41" y="31"/>
                  </a:cxn>
                  <a:cxn ang="0">
                    <a:pos x="4" y="4"/>
                  </a:cxn>
                  <a:cxn ang="0">
                    <a:pos x="36" y="36"/>
                  </a:cxn>
                  <a:cxn ang="0">
                    <a:pos x="51" y="41"/>
                  </a:cxn>
                </a:cxnLst>
                <a:rect l="0" t="0" r="r" b="b"/>
                <a:pathLst>
                  <a:path w="53" h="42">
                    <a:moveTo>
                      <a:pt x="51" y="41"/>
                    </a:moveTo>
                    <a:cubicBezTo>
                      <a:pt x="52" y="40"/>
                      <a:pt x="52" y="40"/>
                      <a:pt x="53" y="39"/>
                    </a:cubicBezTo>
                    <a:cubicBezTo>
                      <a:pt x="50" y="38"/>
                      <a:pt x="46" y="35"/>
                      <a:pt x="41" y="31"/>
                    </a:cubicBezTo>
                    <a:cubicBezTo>
                      <a:pt x="27" y="19"/>
                      <a:pt x="7" y="0"/>
                      <a:pt x="4" y="4"/>
                    </a:cubicBezTo>
                    <a:cubicBezTo>
                      <a:pt x="0" y="8"/>
                      <a:pt x="23" y="24"/>
                      <a:pt x="36" y="36"/>
                    </a:cubicBezTo>
                    <a:cubicBezTo>
                      <a:pt x="44" y="40"/>
                      <a:pt x="50" y="42"/>
                      <a:pt x="51"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5" name="Freeform 96"/>
              <p:cNvSpPr>
                <a:spLocks/>
              </p:cNvSpPr>
              <p:nvPr/>
            </p:nvSpPr>
            <p:spPr bwMode="auto">
              <a:xfrm>
                <a:off x="7521575" y="836613"/>
                <a:ext cx="214313" cy="115888"/>
              </a:xfrm>
              <a:custGeom>
                <a:avLst/>
                <a:gdLst/>
                <a:ahLst/>
                <a:cxnLst>
                  <a:cxn ang="0">
                    <a:pos x="57" y="2"/>
                  </a:cxn>
                  <a:cxn ang="0">
                    <a:pos x="56" y="0"/>
                  </a:cxn>
                  <a:cxn ang="0">
                    <a:pos x="2" y="26"/>
                  </a:cxn>
                  <a:cxn ang="0">
                    <a:pos x="44" y="15"/>
                  </a:cxn>
                  <a:cxn ang="0">
                    <a:pos x="57" y="2"/>
                  </a:cxn>
                </a:cxnLst>
                <a:rect l="0" t="0" r="r" b="b"/>
                <a:pathLst>
                  <a:path w="57" h="31">
                    <a:moveTo>
                      <a:pt x="57" y="2"/>
                    </a:moveTo>
                    <a:cubicBezTo>
                      <a:pt x="57" y="2"/>
                      <a:pt x="57" y="1"/>
                      <a:pt x="56" y="0"/>
                    </a:cubicBezTo>
                    <a:cubicBezTo>
                      <a:pt x="48" y="8"/>
                      <a:pt x="0" y="20"/>
                      <a:pt x="2" y="26"/>
                    </a:cubicBezTo>
                    <a:cubicBezTo>
                      <a:pt x="4" y="31"/>
                      <a:pt x="27" y="21"/>
                      <a:pt x="44" y="15"/>
                    </a:cubicBezTo>
                    <a:cubicBezTo>
                      <a:pt x="52" y="9"/>
                      <a:pt x="57" y="5"/>
                      <a:pt x="57"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6" name="Freeform 97"/>
              <p:cNvSpPr>
                <a:spLocks/>
              </p:cNvSpPr>
              <p:nvPr/>
            </p:nvSpPr>
            <p:spPr bwMode="auto">
              <a:xfrm>
                <a:off x="7527925" y="568325"/>
                <a:ext cx="260350" cy="444500"/>
              </a:xfrm>
              <a:custGeom>
                <a:avLst/>
                <a:gdLst/>
                <a:ahLst/>
                <a:cxnLst>
                  <a:cxn ang="0">
                    <a:pos x="63" y="0"/>
                  </a:cxn>
                  <a:cxn ang="0">
                    <a:pos x="62" y="43"/>
                  </a:cxn>
                  <a:cxn ang="0">
                    <a:pos x="62" y="56"/>
                  </a:cxn>
                  <a:cxn ang="0">
                    <a:pos x="62" y="60"/>
                  </a:cxn>
                  <a:cxn ang="0">
                    <a:pos x="60" y="62"/>
                  </a:cxn>
                  <a:cxn ang="0">
                    <a:pos x="45" y="57"/>
                  </a:cxn>
                  <a:cxn ang="0">
                    <a:pos x="2" y="41"/>
                  </a:cxn>
                  <a:cxn ang="0">
                    <a:pos x="40" y="63"/>
                  </a:cxn>
                  <a:cxn ang="0">
                    <a:pos x="51" y="69"/>
                  </a:cxn>
                  <a:cxn ang="0">
                    <a:pos x="54" y="71"/>
                  </a:cxn>
                  <a:cxn ang="0">
                    <a:pos x="54" y="71"/>
                  </a:cxn>
                  <a:cxn ang="0">
                    <a:pos x="55" y="73"/>
                  </a:cxn>
                  <a:cxn ang="0">
                    <a:pos x="42" y="86"/>
                  </a:cxn>
                  <a:cxn ang="0">
                    <a:pos x="9" y="114"/>
                  </a:cxn>
                  <a:cxn ang="0">
                    <a:pos x="49" y="91"/>
                  </a:cxn>
                  <a:cxn ang="0">
                    <a:pos x="54" y="88"/>
                  </a:cxn>
                  <a:cxn ang="0">
                    <a:pos x="60" y="74"/>
                  </a:cxn>
                  <a:cxn ang="0">
                    <a:pos x="65" y="1"/>
                  </a:cxn>
                  <a:cxn ang="0">
                    <a:pos x="63" y="0"/>
                  </a:cxn>
                </a:cxnLst>
                <a:rect l="0" t="0" r="r" b="b"/>
                <a:pathLst>
                  <a:path w="69" h="118">
                    <a:moveTo>
                      <a:pt x="63" y="0"/>
                    </a:moveTo>
                    <a:cubicBezTo>
                      <a:pt x="58" y="0"/>
                      <a:pt x="61" y="25"/>
                      <a:pt x="62" y="43"/>
                    </a:cubicBezTo>
                    <a:cubicBezTo>
                      <a:pt x="62" y="48"/>
                      <a:pt x="63" y="52"/>
                      <a:pt x="62" y="56"/>
                    </a:cubicBezTo>
                    <a:cubicBezTo>
                      <a:pt x="62" y="57"/>
                      <a:pt x="62" y="59"/>
                      <a:pt x="62" y="60"/>
                    </a:cubicBezTo>
                    <a:cubicBezTo>
                      <a:pt x="61" y="61"/>
                      <a:pt x="61" y="61"/>
                      <a:pt x="60" y="62"/>
                    </a:cubicBezTo>
                    <a:cubicBezTo>
                      <a:pt x="59" y="63"/>
                      <a:pt x="53" y="61"/>
                      <a:pt x="45" y="57"/>
                    </a:cubicBezTo>
                    <a:cubicBezTo>
                      <a:pt x="29" y="50"/>
                      <a:pt x="4" y="36"/>
                      <a:pt x="2" y="41"/>
                    </a:cubicBezTo>
                    <a:cubicBezTo>
                      <a:pt x="0" y="46"/>
                      <a:pt x="24" y="55"/>
                      <a:pt x="40" y="63"/>
                    </a:cubicBezTo>
                    <a:cubicBezTo>
                      <a:pt x="45" y="65"/>
                      <a:pt x="48" y="67"/>
                      <a:pt x="51" y="69"/>
                    </a:cubicBezTo>
                    <a:cubicBezTo>
                      <a:pt x="52" y="70"/>
                      <a:pt x="53" y="71"/>
                      <a:pt x="54" y="71"/>
                    </a:cubicBezTo>
                    <a:cubicBezTo>
                      <a:pt x="54" y="71"/>
                      <a:pt x="54" y="71"/>
                      <a:pt x="54" y="71"/>
                    </a:cubicBezTo>
                    <a:cubicBezTo>
                      <a:pt x="55" y="72"/>
                      <a:pt x="55" y="73"/>
                      <a:pt x="55" y="73"/>
                    </a:cubicBezTo>
                    <a:cubicBezTo>
                      <a:pt x="55" y="76"/>
                      <a:pt x="50" y="80"/>
                      <a:pt x="42" y="86"/>
                    </a:cubicBezTo>
                    <a:cubicBezTo>
                      <a:pt x="28" y="97"/>
                      <a:pt x="6" y="110"/>
                      <a:pt x="9" y="114"/>
                    </a:cubicBezTo>
                    <a:cubicBezTo>
                      <a:pt x="12" y="118"/>
                      <a:pt x="34" y="101"/>
                      <a:pt x="49" y="91"/>
                    </a:cubicBezTo>
                    <a:cubicBezTo>
                      <a:pt x="51" y="90"/>
                      <a:pt x="52" y="89"/>
                      <a:pt x="54" y="88"/>
                    </a:cubicBezTo>
                    <a:cubicBezTo>
                      <a:pt x="55" y="84"/>
                      <a:pt x="58" y="79"/>
                      <a:pt x="60" y="74"/>
                    </a:cubicBezTo>
                    <a:cubicBezTo>
                      <a:pt x="69" y="56"/>
                      <a:pt x="63" y="55"/>
                      <a:pt x="65" y="1"/>
                    </a:cubicBezTo>
                    <a:cubicBezTo>
                      <a:pt x="64" y="0"/>
                      <a:pt x="64" y="0"/>
                      <a:pt x="63" y="0"/>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82"/>
            <p:cNvGrpSpPr/>
            <p:nvPr/>
          </p:nvGrpSpPr>
          <p:grpSpPr>
            <a:xfrm rot="1639090">
              <a:off x="7864020" y="1638894"/>
              <a:ext cx="530074" cy="394421"/>
              <a:chOff x="6813550" y="1209675"/>
              <a:chExt cx="738188" cy="549275"/>
            </a:xfrm>
          </p:grpSpPr>
          <p:sp>
            <p:nvSpPr>
              <p:cNvPr id="483" name="Freeform 17"/>
              <p:cNvSpPr>
                <a:spLocks/>
              </p:cNvSpPr>
              <p:nvPr/>
            </p:nvSpPr>
            <p:spPr bwMode="auto">
              <a:xfrm>
                <a:off x="7392988" y="1522413"/>
                <a:ext cx="63500" cy="22225"/>
              </a:xfrm>
              <a:custGeom>
                <a:avLst/>
                <a:gdLst/>
                <a:ahLst/>
                <a:cxnLst>
                  <a:cxn ang="0">
                    <a:pos x="13" y="6"/>
                  </a:cxn>
                  <a:cxn ang="0">
                    <a:pos x="17" y="3"/>
                  </a:cxn>
                  <a:cxn ang="0">
                    <a:pos x="0" y="0"/>
                  </a:cxn>
                  <a:cxn ang="0">
                    <a:pos x="13" y="6"/>
                  </a:cxn>
                </a:cxnLst>
                <a:rect l="0" t="0" r="r" b="b"/>
                <a:pathLst>
                  <a:path w="17" h="6">
                    <a:moveTo>
                      <a:pt x="13" y="6"/>
                    </a:moveTo>
                    <a:cubicBezTo>
                      <a:pt x="14" y="5"/>
                      <a:pt x="16" y="4"/>
                      <a:pt x="17" y="3"/>
                    </a:cubicBezTo>
                    <a:cubicBezTo>
                      <a:pt x="11" y="2"/>
                      <a:pt x="5" y="1"/>
                      <a:pt x="0" y="0"/>
                    </a:cubicBezTo>
                    <a:cubicBezTo>
                      <a:pt x="4" y="2"/>
                      <a:pt x="9" y="4"/>
                      <a:pt x="13"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4" name="Freeform 18"/>
              <p:cNvSpPr>
                <a:spLocks/>
              </p:cNvSpPr>
              <p:nvPr/>
            </p:nvSpPr>
            <p:spPr bwMode="auto">
              <a:xfrm>
                <a:off x="7373938" y="1544638"/>
                <a:ext cx="46038" cy="26988"/>
              </a:xfrm>
              <a:custGeom>
                <a:avLst/>
                <a:gdLst/>
                <a:ahLst/>
                <a:cxnLst>
                  <a:cxn ang="0">
                    <a:pos x="0" y="0"/>
                  </a:cxn>
                  <a:cxn ang="0">
                    <a:pos x="9" y="7"/>
                  </a:cxn>
                  <a:cxn ang="0">
                    <a:pos x="12" y="5"/>
                  </a:cxn>
                  <a:cxn ang="0">
                    <a:pos x="0" y="0"/>
                  </a:cxn>
                </a:cxnLst>
                <a:rect l="0" t="0" r="r" b="b"/>
                <a:pathLst>
                  <a:path w="12" h="7">
                    <a:moveTo>
                      <a:pt x="0" y="0"/>
                    </a:moveTo>
                    <a:cubicBezTo>
                      <a:pt x="3" y="2"/>
                      <a:pt x="6" y="5"/>
                      <a:pt x="9" y="7"/>
                    </a:cubicBezTo>
                    <a:cubicBezTo>
                      <a:pt x="10" y="6"/>
                      <a:pt x="11" y="6"/>
                      <a:pt x="12" y="5"/>
                    </a:cubicBezTo>
                    <a:cubicBezTo>
                      <a:pt x="8" y="3"/>
                      <a:pt x="4"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5" name="Freeform 21"/>
              <p:cNvSpPr>
                <a:spLocks/>
              </p:cNvSpPr>
              <p:nvPr/>
            </p:nvSpPr>
            <p:spPr bwMode="auto">
              <a:xfrm>
                <a:off x="7354888" y="1563688"/>
                <a:ext cx="30163" cy="30163"/>
              </a:xfrm>
              <a:custGeom>
                <a:avLst/>
                <a:gdLst/>
                <a:ahLst/>
                <a:cxnLst>
                  <a:cxn ang="0">
                    <a:pos x="6" y="8"/>
                  </a:cxn>
                  <a:cxn ang="0">
                    <a:pos x="8" y="7"/>
                  </a:cxn>
                  <a:cxn ang="0">
                    <a:pos x="0" y="0"/>
                  </a:cxn>
                  <a:cxn ang="0">
                    <a:pos x="6" y="8"/>
                  </a:cxn>
                </a:cxnLst>
                <a:rect l="0" t="0" r="r" b="b"/>
                <a:pathLst>
                  <a:path w="8" h="8">
                    <a:moveTo>
                      <a:pt x="6" y="8"/>
                    </a:moveTo>
                    <a:cubicBezTo>
                      <a:pt x="6" y="7"/>
                      <a:pt x="7" y="7"/>
                      <a:pt x="8" y="7"/>
                    </a:cubicBezTo>
                    <a:cubicBezTo>
                      <a:pt x="5" y="4"/>
                      <a:pt x="3" y="2"/>
                      <a:pt x="0" y="0"/>
                    </a:cubicBezTo>
                    <a:cubicBezTo>
                      <a:pt x="2" y="3"/>
                      <a:pt x="4" y="5"/>
                      <a:pt x="6"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6" name="Freeform 22"/>
              <p:cNvSpPr>
                <a:spLocks/>
              </p:cNvSpPr>
              <p:nvPr/>
            </p:nvSpPr>
            <p:spPr bwMode="auto">
              <a:xfrm>
                <a:off x="7396163" y="1481138"/>
                <a:ext cx="106363" cy="25400"/>
              </a:xfrm>
              <a:custGeom>
                <a:avLst/>
                <a:gdLst/>
                <a:ahLst/>
                <a:cxnLst>
                  <a:cxn ang="0">
                    <a:pos x="22" y="7"/>
                  </a:cxn>
                  <a:cxn ang="0">
                    <a:pos x="28" y="0"/>
                  </a:cxn>
                  <a:cxn ang="0">
                    <a:pos x="0" y="3"/>
                  </a:cxn>
                  <a:cxn ang="0">
                    <a:pos x="22" y="7"/>
                  </a:cxn>
                </a:cxnLst>
                <a:rect l="0" t="0" r="r" b="b"/>
                <a:pathLst>
                  <a:path w="28" h="7">
                    <a:moveTo>
                      <a:pt x="22" y="7"/>
                    </a:moveTo>
                    <a:cubicBezTo>
                      <a:pt x="25" y="5"/>
                      <a:pt x="26" y="3"/>
                      <a:pt x="28" y="0"/>
                    </a:cubicBezTo>
                    <a:cubicBezTo>
                      <a:pt x="20" y="1"/>
                      <a:pt x="9" y="2"/>
                      <a:pt x="0" y="3"/>
                    </a:cubicBezTo>
                    <a:cubicBezTo>
                      <a:pt x="7" y="5"/>
                      <a:pt x="15" y="6"/>
                      <a:pt x="22"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7" name="Freeform 24"/>
              <p:cNvSpPr>
                <a:spLocks/>
              </p:cNvSpPr>
              <p:nvPr/>
            </p:nvSpPr>
            <p:spPr bwMode="auto">
              <a:xfrm>
                <a:off x="7332663" y="1577975"/>
                <a:ext cx="22225" cy="34925"/>
              </a:xfrm>
              <a:custGeom>
                <a:avLst/>
                <a:gdLst/>
                <a:ahLst/>
                <a:cxnLst>
                  <a:cxn ang="0">
                    <a:pos x="3" y="9"/>
                  </a:cxn>
                  <a:cxn ang="0">
                    <a:pos x="6" y="8"/>
                  </a:cxn>
                  <a:cxn ang="0">
                    <a:pos x="0" y="0"/>
                  </a:cxn>
                  <a:cxn ang="0">
                    <a:pos x="3" y="9"/>
                  </a:cxn>
                </a:cxnLst>
                <a:rect l="0" t="0" r="r" b="b"/>
                <a:pathLst>
                  <a:path w="6" h="9">
                    <a:moveTo>
                      <a:pt x="3" y="9"/>
                    </a:moveTo>
                    <a:cubicBezTo>
                      <a:pt x="4" y="9"/>
                      <a:pt x="5" y="8"/>
                      <a:pt x="6" y="8"/>
                    </a:cubicBezTo>
                    <a:cubicBezTo>
                      <a:pt x="4" y="5"/>
                      <a:pt x="2" y="3"/>
                      <a:pt x="0" y="0"/>
                    </a:cubicBezTo>
                    <a:cubicBezTo>
                      <a:pt x="1" y="3"/>
                      <a:pt x="2" y="6"/>
                      <a:pt x="3" y="9"/>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8" name="Freeform 31"/>
              <p:cNvSpPr>
                <a:spLocks/>
              </p:cNvSpPr>
              <p:nvPr/>
            </p:nvSpPr>
            <p:spPr bwMode="auto">
              <a:xfrm>
                <a:off x="7272338" y="1597025"/>
                <a:ext cx="11113" cy="57150"/>
              </a:xfrm>
              <a:custGeom>
                <a:avLst/>
                <a:gdLst/>
                <a:ahLst/>
                <a:cxnLst>
                  <a:cxn ang="0">
                    <a:pos x="0" y="15"/>
                  </a:cxn>
                  <a:cxn ang="0">
                    <a:pos x="3" y="13"/>
                  </a:cxn>
                  <a:cxn ang="0">
                    <a:pos x="2" y="0"/>
                  </a:cxn>
                  <a:cxn ang="0">
                    <a:pos x="0" y="15"/>
                  </a:cxn>
                </a:cxnLst>
                <a:rect l="0" t="0" r="r" b="b"/>
                <a:pathLst>
                  <a:path w="3" h="15">
                    <a:moveTo>
                      <a:pt x="0" y="15"/>
                    </a:moveTo>
                    <a:cubicBezTo>
                      <a:pt x="1" y="14"/>
                      <a:pt x="2" y="13"/>
                      <a:pt x="3" y="13"/>
                    </a:cubicBezTo>
                    <a:cubicBezTo>
                      <a:pt x="3" y="8"/>
                      <a:pt x="3" y="4"/>
                      <a:pt x="2" y="0"/>
                    </a:cubicBezTo>
                    <a:cubicBezTo>
                      <a:pt x="2" y="5"/>
                      <a:pt x="1" y="10"/>
                      <a:pt x="0"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9" name="Freeform 32"/>
              <p:cNvSpPr>
                <a:spLocks/>
              </p:cNvSpPr>
              <p:nvPr/>
            </p:nvSpPr>
            <p:spPr bwMode="auto">
              <a:xfrm>
                <a:off x="7310438" y="1597025"/>
                <a:ext cx="11113" cy="34925"/>
              </a:xfrm>
              <a:custGeom>
                <a:avLst/>
                <a:gdLst/>
                <a:ahLst/>
                <a:cxnLst>
                  <a:cxn ang="0">
                    <a:pos x="0" y="0"/>
                  </a:cxn>
                  <a:cxn ang="0">
                    <a:pos x="1" y="9"/>
                  </a:cxn>
                  <a:cxn ang="0">
                    <a:pos x="3" y="8"/>
                  </a:cxn>
                  <a:cxn ang="0">
                    <a:pos x="0" y="0"/>
                  </a:cxn>
                </a:cxnLst>
                <a:rect l="0" t="0" r="r" b="b"/>
                <a:pathLst>
                  <a:path w="3" h="9">
                    <a:moveTo>
                      <a:pt x="0" y="0"/>
                    </a:moveTo>
                    <a:cubicBezTo>
                      <a:pt x="0" y="3"/>
                      <a:pt x="1" y="6"/>
                      <a:pt x="1" y="9"/>
                    </a:cubicBezTo>
                    <a:cubicBezTo>
                      <a:pt x="2" y="9"/>
                      <a:pt x="2" y="8"/>
                      <a:pt x="3" y="8"/>
                    </a:cubicBezTo>
                    <a:cubicBezTo>
                      <a:pt x="2" y="5"/>
                      <a:pt x="1" y="2"/>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0" name="Freeform 41"/>
              <p:cNvSpPr>
                <a:spLocks/>
              </p:cNvSpPr>
              <p:nvPr/>
            </p:nvSpPr>
            <p:spPr bwMode="auto">
              <a:xfrm>
                <a:off x="7102475" y="1476375"/>
                <a:ext cx="71438" cy="7938"/>
              </a:xfrm>
              <a:custGeom>
                <a:avLst/>
                <a:gdLst/>
                <a:ahLst/>
                <a:cxnLst>
                  <a:cxn ang="0">
                    <a:pos x="19" y="1"/>
                  </a:cxn>
                  <a:cxn ang="0">
                    <a:pos x="14" y="0"/>
                  </a:cxn>
                  <a:cxn ang="0">
                    <a:pos x="0" y="2"/>
                  </a:cxn>
                  <a:cxn ang="0">
                    <a:pos x="19" y="1"/>
                  </a:cxn>
                </a:cxnLst>
                <a:rect l="0" t="0" r="r" b="b"/>
                <a:pathLst>
                  <a:path w="19" h="2">
                    <a:moveTo>
                      <a:pt x="19" y="1"/>
                    </a:moveTo>
                    <a:cubicBezTo>
                      <a:pt x="17" y="0"/>
                      <a:pt x="16" y="0"/>
                      <a:pt x="14" y="0"/>
                    </a:cubicBezTo>
                    <a:cubicBezTo>
                      <a:pt x="10" y="1"/>
                      <a:pt x="4" y="2"/>
                      <a:pt x="0" y="2"/>
                    </a:cubicBezTo>
                    <a:cubicBezTo>
                      <a:pt x="6" y="2"/>
                      <a:pt x="13" y="1"/>
                      <a:pt x="19"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1" name="Freeform 42"/>
              <p:cNvSpPr>
                <a:spLocks/>
              </p:cNvSpPr>
              <p:nvPr/>
            </p:nvSpPr>
            <p:spPr bwMode="auto">
              <a:xfrm>
                <a:off x="7077075" y="1487488"/>
                <a:ext cx="19050" cy="1588"/>
              </a:xfrm>
              <a:custGeom>
                <a:avLst/>
                <a:gdLst/>
                <a:ahLst/>
                <a:cxnLst>
                  <a:cxn ang="0">
                    <a:pos x="0" y="0"/>
                  </a:cxn>
                  <a:cxn ang="0">
                    <a:pos x="5" y="0"/>
                  </a:cxn>
                  <a:cxn ang="0">
                    <a:pos x="1" y="0"/>
                  </a:cxn>
                  <a:cxn ang="0">
                    <a:pos x="0" y="0"/>
                  </a:cxn>
                </a:cxnLst>
                <a:rect l="0" t="0" r="r" b="b"/>
                <a:pathLst>
                  <a:path w="5">
                    <a:moveTo>
                      <a:pt x="0" y="0"/>
                    </a:moveTo>
                    <a:cubicBezTo>
                      <a:pt x="2" y="0"/>
                      <a:pt x="3" y="0"/>
                      <a:pt x="5" y="0"/>
                    </a:cubicBezTo>
                    <a:cubicBezTo>
                      <a:pt x="3" y="0"/>
                      <a:pt x="2" y="0"/>
                      <a:pt x="1" y="0"/>
                    </a:cubicBezTo>
                    <a:cubicBezTo>
                      <a:pt x="1"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2" name="Freeform 43"/>
              <p:cNvSpPr>
                <a:spLocks/>
              </p:cNvSpPr>
              <p:nvPr/>
            </p:nvSpPr>
            <p:spPr bwMode="auto">
              <a:xfrm>
                <a:off x="7054850" y="1349375"/>
                <a:ext cx="142875" cy="77788"/>
              </a:xfrm>
              <a:custGeom>
                <a:avLst/>
                <a:gdLst/>
                <a:ahLst/>
                <a:cxnLst>
                  <a:cxn ang="0">
                    <a:pos x="38" y="21"/>
                  </a:cxn>
                  <a:cxn ang="0">
                    <a:pos x="34" y="18"/>
                  </a:cxn>
                  <a:cxn ang="0">
                    <a:pos x="13" y="0"/>
                  </a:cxn>
                  <a:cxn ang="0">
                    <a:pos x="10" y="0"/>
                  </a:cxn>
                  <a:cxn ang="0">
                    <a:pos x="0" y="4"/>
                  </a:cxn>
                  <a:cxn ang="0">
                    <a:pos x="38" y="21"/>
                  </a:cxn>
                </a:cxnLst>
                <a:rect l="0" t="0" r="r" b="b"/>
                <a:pathLst>
                  <a:path w="38" h="21">
                    <a:moveTo>
                      <a:pt x="38" y="21"/>
                    </a:moveTo>
                    <a:cubicBezTo>
                      <a:pt x="37" y="20"/>
                      <a:pt x="35" y="19"/>
                      <a:pt x="34" y="18"/>
                    </a:cubicBezTo>
                    <a:cubicBezTo>
                      <a:pt x="27" y="12"/>
                      <a:pt x="19" y="6"/>
                      <a:pt x="13" y="0"/>
                    </a:cubicBezTo>
                    <a:cubicBezTo>
                      <a:pt x="12" y="0"/>
                      <a:pt x="11" y="0"/>
                      <a:pt x="10" y="0"/>
                    </a:cubicBezTo>
                    <a:cubicBezTo>
                      <a:pt x="6" y="0"/>
                      <a:pt x="2" y="2"/>
                      <a:pt x="0" y="4"/>
                    </a:cubicBezTo>
                    <a:cubicBezTo>
                      <a:pt x="9" y="7"/>
                      <a:pt x="26" y="16"/>
                      <a:pt x="38"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3" name="Freeform 44"/>
              <p:cNvSpPr>
                <a:spLocks/>
              </p:cNvSpPr>
              <p:nvPr/>
            </p:nvSpPr>
            <p:spPr bwMode="auto">
              <a:xfrm>
                <a:off x="7219950" y="1360488"/>
                <a:ext cx="19050" cy="33338"/>
              </a:xfrm>
              <a:custGeom>
                <a:avLst/>
                <a:gdLst/>
                <a:ahLst/>
                <a:cxnLst>
                  <a:cxn ang="0">
                    <a:pos x="2" y="1"/>
                  </a:cxn>
                  <a:cxn ang="0">
                    <a:pos x="0" y="2"/>
                  </a:cxn>
                  <a:cxn ang="0">
                    <a:pos x="5" y="9"/>
                  </a:cxn>
                  <a:cxn ang="0">
                    <a:pos x="2" y="1"/>
                  </a:cxn>
                </a:cxnLst>
                <a:rect l="0" t="0" r="r" b="b"/>
                <a:pathLst>
                  <a:path w="5" h="9">
                    <a:moveTo>
                      <a:pt x="2" y="1"/>
                    </a:moveTo>
                    <a:cubicBezTo>
                      <a:pt x="1" y="0"/>
                      <a:pt x="0" y="1"/>
                      <a:pt x="0" y="2"/>
                    </a:cubicBezTo>
                    <a:cubicBezTo>
                      <a:pt x="2" y="4"/>
                      <a:pt x="3" y="7"/>
                      <a:pt x="5" y="9"/>
                    </a:cubicBezTo>
                    <a:cubicBezTo>
                      <a:pt x="4" y="6"/>
                      <a:pt x="3" y="4"/>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4" name="Freeform 45"/>
              <p:cNvSpPr>
                <a:spLocks/>
              </p:cNvSpPr>
              <p:nvPr/>
            </p:nvSpPr>
            <p:spPr bwMode="auto">
              <a:xfrm>
                <a:off x="7197725" y="1555750"/>
                <a:ext cx="11113" cy="7938"/>
              </a:xfrm>
              <a:custGeom>
                <a:avLst/>
                <a:gdLst/>
                <a:ahLst/>
                <a:cxnLst>
                  <a:cxn ang="0">
                    <a:pos x="3" y="0"/>
                  </a:cxn>
                  <a:cxn ang="0">
                    <a:pos x="0" y="2"/>
                  </a:cxn>
                  <a:cxn ang="0">
                    <a:pos x="3" y="0"/>
                  </a:cxn>
                </a:cxnLst>
                <a:rect l="0" t="0" r="r" b="b"/>
                <a:pathLst>
                  <a:path w="3" h="2">
                    <a:moveTo>
                      <a:pt x="3" y="0"/>
                    </a:moveTo>
                    <a:cubicBezTo>
                      <a:pt x="2" y="0"/>
                      <a:pt x="1" y="1"/>
                      <a:pt x="0" y="2"/>
                    </a:cubicBezTo>
                    <a:cubicBezTo>
                      <a:pt x="1" y="1"/>
                      <a:pt x="2" y="1"/>
                      <a:pt x="3"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5" name="Freeform 46"/>
              <p:cNvSpPr>
                <a:spLocks/>
              </p:cNvSpPr>
              <p:nvPr/>
            </p:nvSpPr>
            <p:spPr bwMode="auto">
              <a:xfrm>
                <a:off x="7058025" y="1536700"/>
                <a:ext cx="128588" cy="49213"/>
              </a:xfrm>
              <a:custGeom>
                <a:avLst/>
                <a:gdLst/>
                <a:ahLst/>
                <a:cxnLst>
                  <a:cxn ang="0">
                    <a:pos x="0" y="12"/>
                  </a:cxn>
                  <a:cxn ang="0">
                    <a:pos x="3" y="12"/>
                  </a:cxn>
                  <a:cxn ang="0">
                    <a:pos x="18" y="11"/>
                  </a:cxn>
                  <a:cxn ang="0">
                    <a:pos x="34" y="0"/>
                  </a:cxn>
                  <a:cxn ang="0">
                    <a:pos x="0" y="12"/>
                  </a:cxn>
                </a:cxnLst>
                <a:rect l="0" t="0" r="r" b="b"/>
                <a:pathLst>
                  <a:path w="34" h="13">
                    <a:moveTo>
                      <a:pt x="0" y="12"/>
                    </a:moveTo>
                    <a:cubicBezTo>
                      <a:pt x="1" y="12"/>
                      <a:pt x="2" y="12"/>
                      <a:pt x="3" y="12"/>
                    </a:cubicBezTo>
                    <a:cubicBezTo>
                      <a:pt x="9" y="13"/>
                      <a:pt x="16" y="11"/>
                      <a:pt x="18" y="11"/>
                    </a:cubicBezTo>
                    <a:cubicBezTo>
                      <a:pt x="24" y="7"/>
                      <a:pt x="29" y="3"/>
                      <a:pt x="34" y="0"/>
                    </a:cubicBezTo>
                    <a:cubicBezTo>
                      <a:pt x="22" y="4"/>
                      <a:pt x="8" y="9"/>
                      <a:pt x="0" y="1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6" name="Freeform 47"/>
              <p:cNvSpPr>
                <a:spLocks/>
              </p:cNvSpPr>
              <p:nvPr/>
            </p:nvSpPr>
            <p:spPr bwMode="auto">
              <a:xfrm>
                <a:off x="7162800" y="1363663"/>
                <a:ext cx="53975" cy="46038"/>
              </a:xfrm>
              <a:custGeom>
                <a:avLst/>
                <a:gdLst/>
                <a:ahLst/>
                <a:cxnLst>
                  <a:cxn ang="0">
                    <a:pos x="7" y="2"/>
                  </a:cxn>
                  <a:cxn ang="0">
                    <a:pos x="0" y="0"/>
                  </a:cxn>
                  <a:cxn ang="0">
                    <a:pos x="14" y="12"/>
                  </a:cxn>
                  <a:cxn ang="0">
                    <a:pos x="7" y="2"/>
                  </a:cxn>
                </a:cxnLst>
                <a:rect l="0" t="0" r="r" b="b"/>
                <a:pathLst>
                  <a:path w="14" h="12">
                    <a:moveTo>
                      <a:pt x="7" y="2"/>
                    </a:moveTo>
                    <a:cubicBezTo>
                      <a:pt x="5" y="1"/>
                      <a:pt x="2" y="0"/>
                      <a:pt x="0" y="0"/>
                    </a:cubicBezTo>
                    <a:cubicBezTo>
                      <a:pt x="5" y="4"/>
                      <a:pt x="9" y="8"/>
                      <a:pt x="14" y="12"/>
                    </a:cubicBezTo>
                    <a:cubicBezTo>
                      <a:pt x="12" y="9"/>
                      <a:pt x="9" y="5"/>
                      <a:pt x="7"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7" name="Freeform 48"/>
              <p:cNvSpPr>
                <a:spLocks/>
              </p:cNvSpPr>
              <p:nvPr/>
            </p:nvSpPr>
            <p:spPr bwMode="auto">
              <a:xfrm>
                <a:off x="6813550" y="1385888"/>
                <a:ext cx="365125" cy="200025"/>
              </a:xfrm>
              <a:custGeom>
                <a:avLst/>
                <a:gdLst/>
                <a:ahLst/>
                <a:cxnLst>
                  <a:cxn ang="0">
                    <a:pos x="53" y="33"/>
                  </a:cxn>
                  <a:cxn ang="0">
                    <a:pos x="53" y="33"/>
                  </a:cxn>
                  <a:cxn ang="0">
                    <a:pos x="53" y="33"/>
                  </a:cxn>
                  <a:cxn ang="0">
                    <a:pos x="53" y="32"/>
                  </a:cxn>
                  <a:cxn ang="0">
                    <a:pos x="39" y="33"/>
                  </a:cxn>
                  <a:cxn ang="0">
                    <a:pos x="7" y="26"/>
                  </a:cxn>
                  <a:cxn ang="0">
                    <a:pos x="42" y="32"/>
                  </a:cxn>
                  <a:cxn ang="0">
                    <a:pos x="74" y="25"/>
                  </a:cxn>
                  <a:cxn ang="0">
                    <a:pos x="87" y="23"/>
                  </a:cxn>
                  <a:cxn ang="0">
                    <a:pos x="54" y="14"/>
                  </a:cxn>
                  <a:cxn ang="0">
                    <a:pos x="97" y="17"/>
                  </a:cxn>
                  <a:cxn ang="0">
                    <a:pos x="62" y="0"/>
                  </a:cxn>
                  <a:cxn ang="0">
                    <a:pos x="62" y="0"/>
                  </a:cxn>
                  <a:cxn ang="0">
                    <a:pos x="56" y="5"/>
                  </a:cxn>
                  <a:cxn ang="0">
                    <a:pos x="37" y="7"/>
                  </a:cxn>
                  <a:cxn ang="0">
                    <a:pos x="21" y="16"/>
                  </a:cxn>
                  <a:cxn ang="0">
                    <a:pos x="9" y="24"/>
                  </a:cxn>
                  <a:cxn ang="0">
                    <a:pos x="0" y="24"/>
                  </a:cxn>
                  <a:cxn ang="0">
                    <a:pos x="13" y="33"/>
                  </a:cxn>
                  <a:cxn ang="0">
                    <a:pos x="25" y="44"/>
                  </a:cxn>
                  <a:cxn ang="0">
                    <a:pos x="46" y="49"/>
                  </a:cxn>
                  <a:cxn ang="0">
                    <a:pos x="55" y="46"/>
                  </a:cxn>
                  <a:cxn ang="0">
                    <a:pos x="58" y="49"/>
                  </a:cxn>
                  <a:cxn ang="0">
                    <a:pos x="96" y="32"/>
                  </a:cxn>
                  <a:cxn ang="0">
                    <a:pos x="53" y="33"/>
                  </a:cxn>
                </a:cxnLst>
                <a:rect l="0" t="0" r="r" b="b"/>
                <a:pathLst>
                  <a:path w="97" h="53">
                    <a:moveTo>
                      <a:pt x="53" y="33"/>
                    </a:moveTo>
                    <a:cubicBezTo>
                      <a:pt x="53" y="33"/>
                      <a:pt x="53" y="33"/>
                      <a:pt x="53" y="33"/>
                    </a:cubicBezTo>
                    <a:cubicBezTo>
                      <a:pt x="53" y="33"/>
                      <a:pt x="53" y="33"/>
                      <a:pt x="53" y="33"/>
                    </a:cubicBezTo>
                    <a:cubicBezTo>
                      <a:pt x="53" y="32"/>
                      <a:pt x="53" y="32"/>
                      <a:pt x="53" y="32"/>
                    </a:cubicBezTo>
                    <a:cubicBezTo>
                      <a:pt x="47" y="33"/>
                      <a:pt x="42" y="34"/>
                      <a:pt x="39" y="33"/>
                    </a:cubicBezTo>
                    <a:cubicBezTo>
                      <a:pt x="31" y="31"/>
                      <a:pt x="7" y="26"/>
                      <a:pt x="7" y="26"/>
                    </a:cubicBezTo>
                    <a:cubicBezTo>
                      <a:pt x="7" y="26"/>
                      <a:pt x="39" y="32"/>
                      <a:pt x="42" y="32"/>
                    </a:cubicBezTo>
                    <a:cubicBezTo>
                      <a:pt x="46" y="31"/>
                      <a:pt x="70" y="25"/>
                      <a:pt x="74" y="25"/>
                    </a:cubicBezTo>
                    <a:cubicBezTo>
                      <a:pt x="75" y="25"/>
                      <a:pt x="81" y="24"/>
                      <a:pt x="87" y="23"/>
                    </a:cubicBezTo>
                    <a:cubicBezTo>
                      <a:pt x="71" y="20"/>
                      <a:pt x="53" y="18"/>
                      <a:pt x="54" y="14"/>
                    </a:cubicBezTo>
                    <a:cubicBezTo>
                      <a:pt x="54" y="9"/>
                      <a:pt x="79" y="14"/>
                      <a:pt x="97" y="17"/>
                    </a:cubicBezTo>
                    <a:cubicBezTo>
                      <a:pt x="85" y="11"/>
                      <a:pt x="69" y="5"/>
                      <a:pt x="62" y="0"/>
                    </a:cubicBezTo>
                    <a:cubicBezTo>
                      <a:pt x="62" y="0"/>
                      <a:pt x="62" y="0"/>
                      <a:pt x="62" y="0"/>
                    </a:cubicBezTo>
                    <a:cubicBezTo>
                      <a:pt x="62" y="4"/>
                      <a:pt x="62" y="4"/>
                      <a:pt x="56" y="5"/>
                    </a:cubicBezTo>
                    <a:cubicBezTo>
                      <a:pt x="49" y="6"/>
                      <a:pt x="43" y="6"/>
                      <a:pt x="37" y="7"/>
                    </a:cubicBezTo>
                    <a:cubicBezTo>
                      <a:pt x="31" y="9"/>
                      <a:pt x="26" y="15"/>
                      <a:pt x="21" y="16"/>
                    </a:cubicBezTo>
                    <a:cubicBezTo>
                      <a:pt x="16" y="17"/>
                      <a:pt x="15" y="22"/>
                      <a:pt x="9" y="24"/>
                    </a:cubicBezTo>
                    <a:cubicBezTo>
                      <a:pt x="3" y="25"/>
                      <a:pt x="0" y="24"/>
                      <a:pt x="0" y="24"/>
                    </a:cubicBezTo>
                    <a:cubicBezTo>
                      <a:pt x="0" y="24"/>
                      <a:pt x="6" y="31"/>
                      <a:pt x="13" y="33"/>
                    </a:cubicBezTo>
                    <a:cubicBezTo>
                      <a:pt x="19" y="34"/>
                      <a:pt x="23" y="42"/>
                      <a:pt x="25" y="44"/>
                    </a:cubicBezTo>
                    <a:cubicBezTo>
                      <a:pt x="33" y="53"/>
                      <a:pt x="46" y="49"/>
                      <a:pt x="46" y="49"/>
                    </a:cubicBezTo>
                    <a:cubicBezTo>
                      <a:pt x="55" y="46"/>
                      <a:pt x="55" y="46"/>
                      <a:pt x="55" y="46"/>
                    </a:cubicBezTo>
                    <a:cubicBezTo>
                      <a:pt x="55" y="46"/>
                      <a:pt x="56" y="47"/>
                      <a:pt x="58" y="49"/>
                    </a:cubicBezTo>
                    <a:cubicBezTo>
                      <a:pt x="63" y="44"/>
                      <a:pt x="82" y="38"/>
                      <a:pt x="96" y="32"/>
                    </a:cubicBezTo>
                    <a:cubicBezTo>
                      <a:pt x="78" y="34"/>
                      <a:pt x="53" y="38"/>
                      <a:pt x="53" y="3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8" name="Freeform 49"/>
              <p:cNvSpPr>
                <a:spLocks/>
              </p:cNvSpPr>
              <p:nvPr/>
            </p:nvSpPr>
            <p:spPr bwMode="auto">
              <a:xfrm>
                <a:off x="6840538" y="1473200"/>
                <a:ext cx="315913" cy="41275"/>
              </a:xfrm>
              <a:custGeom>
                <a:avLst/>
                <a:gdLst/>
                <a:ahLst/>
                <a:cxnLst>
                  <a:cxn ang="0">
                    <a:pos x="63" y="4"/>
                  </a:cxn>
                  <a:cxn ang="0">
                    <a:pos x="64" y="4"/>
                  </a:cxn>
                  <a:cxn ang="0">
                    <a:pos x="68" y="4"/>
                  </a:cxn>
                  <a:cxn ang="0">
                    <a:pos x="70" y="3"/>
                  </a:cxn>
                  <a:cxn ang="0">
                    <a:pos x="84" y="1"/>
                  </a:cxn>
                  <a:cxn ang="0">
                    <a:pos x="80" y="0"/>
                  </a:cxn>
                  <a:cxn ang="0">
                    <a:pos x="67" y="2"/>
                  </a:cxn>
                  <a:cxn ang="0">
                    <a:pos x="35" y="9"/>
                  </a:cxn>
                  <a:cxn ang="0">
                    <a:pos x="0" y="3"/>
                  </a:cxn>
                  <a:cxn ang="0">
                    <a:pos x="32" y="10"/>
                  </a:cxn>
                  <a:cxn ang="0">
                    <a:pos x="46" y="9"/>
                  </a:cxn>
                  <a:cxn ang="0">
                    <a:pos x="63" y="4"/>
                  </a:cxn>
                </a:cxnLst>
                <a:rect l="0" t="0" r="r" b="b"/>
                <a:pathLst>
                  <a:path w="84" h="11">
                    <a:moveTo>
                      <a:pt x="63" y="4"/>
                    </a:moveTo>
                    <a:cubicBezTo>
                      <a:pt x="64" y="4"/>
                      <a:pt x="64" y="4"/>
                      <a:pt x="64" y="4"/>
                    </a:cubicBezTo>
                    <a:cubicBezTo>
                      <a:pt x="65" y="4"/>
                      <a:pt x="66" y="4"/>
                      <a:pt x="68" y="4"/>
                    </a:cubicBezTo>
                    <a:cubicBezTo>
                      <a:pt x="68" y="4"/>
                      <a:pt x="69" y="4"/>
                      <a:pt x="70" y="3"/>
                    </a:cubicBezTo>
                    <a:cubicBezTo>
                      <a:pt x="74" y="3"/>
                      <a:pt x="80" y="2"/>
                      <a:pt x="84" y="1"/>
                    </a:cubicBezTo>
                    <a:cubicBezTo>
                      <a:pt x="83" y="1"/>
                      <a:pt x="82" y="0"/>
                      <a:pt x="80" y="0"/>
                    </a:cubicBezTo>
                    <a:cubicBezTo>
                      <a:pt x="74" y="1"/>
                      <a:pt x="68" y="2"/>
                      <a:pt x="67" y="2"/>
                    </a:cubicBezTo>
                    <a:cubicBezTo>
                      <a:pt x="63" y="2"/>
                      <a:pt x="39" y="8"/>
                      <a:pt x="35" y="9"/>
                    </a:cubicBezTo>
                    <a:cubicBezTo>
                      <a:pt x="32" y="9"/>
                      <a:pt x="0" y="3"/>
                      <a:pt x="0" y="3"/>
                    </a:cubicBezTo>
                    <a:cubicBezTo>
                      <a:pt x="0" y="3"/>
                      <a:pt x="24" y="8"/>
                      <a:pt x="32" y="10"/>
                    </a:cubicBezTo>
                    <a:cubicBezTo>
                      <a:pt x="35" y="11"/>
                      <a:pt x="40" y="10"/>
                      <a:pt x="46" y="9"/>
                    </a:cubicBezTo>
                    <a:cubicBezTo>
                      <a:pt x="47" y="7"/>
                      <a:pt x="54" y="5"/>
                      <a:pt x="63" y="4"/>
                    </a:cubicBezTo>
                    <a:close/>
                  </a:path>
                </a:pathLst>
              </a:custGeom>
              <a:solidFill>
                <a:srgbClr val="61B5CC"/>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9" name="Freeform 98"/>
              <p:cNvSpPr>
                <a:spLocks/>
              </p:cNvSpPr>
              <p:nvPr/>
            </p:nvSpPr>
            <p:spPr bwMode="auto">
              <a:xfrm>
                <a:off x="7091363" y="1533525"/>
                <a:ext cx="155575" cy="173038"/>
              </a:xfrm>
              <a:custGeom>
                <a:avLst/>
                <a:gdLst/>
                <a:ahLst/>
                <a:cxnLst>
                  <a:cxn ang="0">
                    <a:pos x="32" y="6"/>
                  </a:cxn>
                  <a:cxn ang="0">
                    <a:pos x="4" y="43"/>
                  </a:cxn>
                  <a:cxn ang="0">
                    <a:pos x="36" y="13"/>
                  </a:cxn>
                  <a:cxn ang="0">
                    <a:pos x="41" y="0"/>
                  </a:cxn>
                  <a:cxn ang="0">
                    <a:pos x="32" y="6"/>
                  </a:cxn>
                </a:cxnLst>
                <a:rect l="0" t="0" r="r" b="b"/>
                <a:pathLst>
                  <a:path w="41" h="46">
                    <a:moveTo>
                      <a:pt x="32" y="6"/>
                    </a:moveTo>
                    <a:cubicBezTo>
                      <a:pt x="20" y="20"/>
                      <a:pt x="0" y="40"/>
                      <a:pt x="4" y="43"/>
                    </a:cubicBezTo>
                    <a:cubicBezTo>
                      <a:pt x="8" y="46"/>
                      <a:pt x="24" y="26"/>
                      <a:pt x="36" y="13"/>
                    </a:cubicBezTo>
                    <a:cubicBezTo>
                      <a:pt x="38" y="8"/>
                      <a:pt x="40" y="4"/>
                      <a:pt x="41" y="0"/>
                    </a:cubicBezTo>
                    <a:cubicBezTo>
                      <a:pt x="38" y="1"/>
                      <a:pt x="35" y="3"/>
                      <a:pt x="32"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0" name="Freeform 99"/>
              <p:cNvSpPr>
                <a:spLocks/>
              </p:cNvSpPr>
              <p:nvPr/>
            </p:nvSpPr>
            <p:spPr bwMode="auto">
              <a:xfrm>
                <a:off x="7351713" y="1492250"/>
                <a:ext cx="127000" cy="41275"/>
              </a:xfrm>
              <a:custGeom>
                <a:avLst/>
                <a:gdLst/>
                <a:ahLst/>
                <a:cxnLst>
                  <a:cxn ang="0">
                    <a:pos x="0" y="2"/>
                  </a:cxn>
                  <a:cxn ang="0">
                    <a:pos x="11" y="8"/>
                  </a:cxn>
                  <a:cxn ang="0">
                    <a:pos x="28" y="11"/>
                  </a:cxn>
                  <a:cxn ang="0">
                    <a:pos x="34" y="4"/>
                  </a:cxn>
                  <a:cxn ang="0">
                    <a:pos x="12" y="0"/>
                  </a:cxn>
                  <a:cxn ang="0">
                    <a:pos x="0" y="2"/>
                  </a:cxn>
                </a:cxnLst>
                <a:rect l="0" t="0" r="r" b="b"/>
                <a:pathLst>
                  <a:path w="34" h="11">
                    <a:moveTo>
                      <a:pt x="0" y="2"/>
                    </a:moveTo>
                    <a:cubicBezTo>
                      <a:pt x="3" y="4"/>
                      <a:pt x="7" y="6"/>
                      <a:pt x="11" y="8"/>
                    </a:cubicBezTo>
                    <a:cubicBezTo>
                      <a:pt x="16" y="9"/>
                      <a:pt x="22" y="10"/>
                      <a:pt x="28" y="11"/>
                    </a:cubicBezTo>
                    <a:cubicBezTo>
                      <a:pt x="30" y="9"/>
                      <a:pt x="32" y="6"/>
                      <a:pt x="34" y="4"/>
                    </a:cubicBezTo>
                    <a:cubicBezTo>
                      <a:pt x="27" y="3"/>
                      <a:pt x="19" y="2"/>
                      <a:pt x="12" y="0"/>
                    </a:cubicBezTo>
                    <a:cubicBezTo>
                      <a:pt x="7" y="1"/>
                      <a:pt x="3" y="1"/>
                      <a:pt x="0"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1" name="Freeform 100"/>
              <p:cNvSpPr>
                <a:spLocks/>
              </p:cNvSpPr>
              <p:nvPr/>
            </p:nvSpPr>
            <p:spPr bwMode="auto">
              <a:xfrm>
                <a:off x="7324725" y="1262063"/>
                <a:ext cx="153988" cy="177800"/>
              </a:xfrm>
              <a:custGeom>
                <a:avLst/>
                <a:gdLst/>
                <a:ahLst/>
                <a:cxnLst>
                  <a:cxn ang="0">
                    <a:pos x="9" y="41"/>
                  </a:cxn>
                  <a:cxn ang="0">
                    <a:pos x="37" y="4"/>
                  </a:cxn>
                  <a:cxn ang="0">
                    <a:pos x="5" y="34"/>
                  </a:cxn>
                  <a:cxn ang="0">
                    <a:pos x="0" y="47"/>
                  </a:cxn>
                  <a:cxn ang="0">
                    <a:pos x="9" y="41"/>
                  </a:cxn>
                </a:cxnLst>
                <a:rect l="0" t="0" r="r" b="b"/>
                <a:pathLst>
                  <a:path w="41" h="47">
                    <a:moveTo>
                      <a:pt x="9" y="41"/>
                    </a:moveTo>
                    <a:cubicBezTo>
                      <a:pt x="21" y="27"/>
                      <a:pt x="41" y="7"/>
                      <a:pt x="37" y="4"/>
                    </a:cubicBezTo>
                    <a:cubicBezTo>
                      <a:pt x="33" y="0"/>
                      <a:pt x="17" y="21"/>
                      <a:pt x="5" y="34"/>
                    </a:cubicBezTo>
                    <a:cubicBezTo>
                      <a:pt x="3" y="39"/>
                      <a:pt x="1" y="43"/>
                      <a:pt x="0" y="47"/>
                    </a:cubicBezTo>
                    <a:cubicBezTo>
                      <a:pt x="3" y="45"/>
                      <a:pt x="6" y="44"/>
                      <a:pt x="9"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2" name="Freeform 101"/>
              <p:cNvSpPr>
                <a:spLocks/>
              </p:cNvSpPr>
              <p:nvPr/>
            </p:nvSpPr>
            <p:spPr bwMode="auto">
              <a:xfrm>
                <a:off x="7310438" y="1547813"/>
                <a:ext cx="33338" cy="79375"/>
              </a:xfrm>
              <a:custGeom>
                <a:avLst/>
                <a:gdLst/>
                <a:ahLst/>
                <a:cxnLst>
                  <a:cxn ang="0">
                    <a:pos x="6" y="8"/>
                  </a:cxn>
                  <a:cxn ang="0">
                    <a:pos x="0" y="0"/>
                  </a:cxn>
                  <a:cxn ang="0">
                    <a:pos x="0" y="13"/>
                  </a:cxn>
                  <a:cxn ang="0">
                    <a:pos x="3" y="21"/>
                  </a:cxn>
                  <a:cxn ang="0">
                    <a:pos x="9" y="17"/>
                  </a:cxn>
                  <a:cxn ang="0">
                    <a:pos x="6" y="8"/>
                  </a:cxn>
                </a:cxnLst>
                <a:rect l="0" t="0" r="r" b="b"/>
                <a:pathLst>
                  <a:path w="9" h="21">
                    <a:moveTo>
                      <a:pt x="6" y="8"/>
                    </a:moveTo>
                    <a:cubicBezTo>
                      <a:pt x="4" y="5"/>
                      <a:pt x="2" y="2"/>
                      <a:pt x="0" y="0"/>
                    </a:cubicBezTo>
                    <a:cubicBezTo>
                      <a:pt x="0" y="4"/>
                      <a:pt x="0" y="8"/>
                      <a:pt x="0" y="13"/>
                    </a:cubicBezTo>
                    <a:cubicBezTo>
                      <a:pt x="1" y="15"/>
                      <a:pt x="2" y="18"/>
                      <a:pt x="3" y="21"/>
                    </a:cubicBezTo>
                    <a:cubicBezTo>
                      <a:pt x="5" y="20"/>
                      <a:pt x="7" y="18"/>
                      <a:pt x="9" y="17"/>
                    </a:cubicBezTo>
                    <a:cubicBezTo>
                      <a:pt x="8" y="14"/>
                      <a:pt x="7" y="11"/>
                      <a:pt x="6"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3" name="Freeform 102"/>
              <p:cNvSpPr>
                <a:spLocks/>
              </p:cNvSpPr>
              <p:nvPr/>
            </p:nvSpPr>
            <p:spPr bwMode="auto">
              <a:xfrm>
                <a:off x="7173913" y="1217613"/>
                <a:ext cx="87313" cy="203200"/>
              </a:xfrm>
              <a:custGeom>
                <a:avLst/>
                <a:gdLst/>
                <a:ahLst/>
                <a:cxnLst>
                  <a:cxn ang="0">
                    <a:pos x="17" y="47"/>
                  </a:cxn>
                  <a:cxn ang="0">
                    <a:pos x="23" y="54"/>
                  </a:cxn>
                  <a:cxn ang="0">
                    <a:pos x="23" y="42"/>
                  </a:cxn>
                  <a:cxn ang="0">
                    <a:pos x="5" y="2"/>
                  </a:cxn>
                  <a:cxn ang="0">
                    <a:pos x="14" y="39"/>
                  </a:cxn>
                  <a:cxn ang="0">
                    <a:pos x="17" y="47"/>
                  </a:cxn>
                </a:cxnLst>
                <a:rect l="0" t="0" r="r" b="b"/>
                <a:pathLst>
                  <a:path w="23" h="54">
                    <a:moveTo>
                      <a:pt x="17" y="47"/>
                    </a:moveTo>
                    <a:cubicBezTo>
                      <a:pt x="19" y="50"/>
                      <a:pt x="21" y="52"/>
                      <a:pt x="23" y="54"/>
                    </a:cubicBezTo>
                    <a:cubicBezTo>
                      <a:pt x="23" y="51"/>
                      <a:pt x="23" y="47"/>
                      <a:pt x="23" y="42"/>
                    </a:cubicBezTo>
                    <a:cubicBezTo>
                      <a:pt x="17" y="25"/>
                      <a:pt x="10" y="0"/>
                      <a:pt x="5" y="2"/>
                    </a:cubicBezTo>
                    <a:cubicBezTo>
                      <a:pt x="0" y="4"/>
                      <a:pt x="8" y="23"/>
                      <a:pt x="14" y="39"/>
                    </a:cubicBezTo>
                    <a:cubicBezTo>
                      <a:pt x="15" y="42"/>
                      <a:pt x="16" y="44"/>
                      <a:pt x="17" y="47"/>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4" name="Freeform 103"/>
              <p:cNvSpPr>
                <a:spLocks/>
              </p:cNvSpPr>
              <p:nvPr/>
            </p:nvSpPr>
            <p:spPr bwMode="auto">
              <a:xfrm>
                <a:off x="7013575" y="1420813"/>
                <a:ext cx="206375" cy="60325"/>
              </a:xfrm>
              <a:custGeom>
                <a:avLst/>
                <a:gdLst/>
                <a:ahLst/>
                <a:cxnLst>
                  <a:cxn ang="0">
                    <a:pos x="1" y="5"/>
                  </a:cxn>
                  <a:cxn ang="0">
                    <a:pos x="34" y="14"/>
                  </a:cxn>
                  <a:cxn ang="0">
                    <a:pos x="38" y="15"/>
                  </a:cxn>
                  <a:cxn ang="0">
                    <a:pos x="43" y="16"/>
                  </a:cxn>
                  <a:cxn ang="0">
                    <a:pos x="55" y="14"/>
                  </a:cxn>
                  <a:cxn ang="0">
                    <a:pos x="44" y="8"/>
                  </a:cxn>
                  <a:cxn ang="0">
                    <a:pos x="1" y="5"/>
                  </a:cxn>
                </a:cxnLst>
                <a:rect l="0" t="0" r="r" b="b"/>
                <a:pathLst>
                  <a:path w="55" h="16">
                    <a:moveTo>
                      <a:pt x="1" y="5"/>
                    </a:moveTo>
                    <a:cubicBezTo>
                      <a:pt x="0" y="9"/>
                      <a:pt x="18" y="11"/>
                      <a:pt x="34" y="14"/>
                    </a:cubicBezTo>
                    <a:cubicBezTo>
                      <a:pt x="36" y="14"/>
                      <a:pt x="37" y="15"/>
                      <a:pt x="38" y="15"/>
                    </a:cubicBezTo>
                    <a:cubicBezTo>
                      <a:pt x="40" y="15"/>
                      <a:pt x="41" y="15"/>
                      <a:pt x="43" y="16"/>
                    </a:cubicBezTo>
                    <a:cubicBezTo>
                      <a:pt x="47" y="15"/>
                      <a:pt x="52" y="14"/>
                      <a:pt x="55" y="14"/>
                    </a:cubicBezTo>
                    <a:cubicBezTo>
                      <a:pt x="52" y="12"/>
                      <a:pt x="48" y="10"/>
                      <a:pt x="44" y="8"/>
                    </a:cubicBezTo>
                    <a:cubicBezTo>
                      <a:pt x="26" y="5"/>
                      <a:pt x="1" y="0"/>
                      <a:pt x="1" y="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5" name="Freeform 104"/>
              <p:cNvSpPr>
                <a:spLocks/>
              </p:cNvSpPr>
              <p:nvPr/>
            </p:nvSpPr>
            <p:spPr bwMode="auto">
              <a:xfrm>
                <a:off x="7396163" y="1454150"/>
                <a:ext cx="128588" cy="11113"/>
              </a:xfrm>
              <a:custGeom>
                <a:avLst/>
                <a:gdLst/>
                <a:ahLst/>
                <a:cxnLst>
                  <a:cxn ang="0">
                    <a:pos x="0" y="3"/>
                  </a:cxn>
                  <a:cxn ang="0">
                    <a:pos x="34" y="0"/>
                  </a:cxn>
                  <a:cxn ang="0">
                    <a:pos x="34" y="0"/>
                  </a:cxn>
                  <a:cxn ang="0">
                    <a:pos x="0" y="3"/>
                  </a:cxn>
                </a:cxnLst>
                <a:rect l="0" t="0" r="r" b="b"/>
                <a:pathLst>
                  <a:path w="34" h="3">
                    <a:moveTo>
                      <a:pt x="0" y="3"/>
                    </a:moveTo>
                    <a:cubicBezTo>
                      <a:pt x="11" y="2"/>
                      <a:pt x="25" y="0"/>
                      <a:pt x="34" y="0"/>
                    </a:cubicBezTo>
                    <a:cubicBezTo>
                      <a:pt x="34" y="0"/>
                      <a:pt x="34" y="0"/>
                      <a:pt x="34" y="0"/>
                    </a:cubicBezTo>
                    <a:cubicBezTo>
                      <a:pt x="25" y="0"/>
                      <a:pt x="11" y="2"/>
                      <a:pt x="0"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6" name="Freeform 105"/>
              <p:cNvSpPr>
                <a:spLocks/>
              </p:cNvSpPr>
              <p:nvPr/>
            </p:nvSpPr>
            <p:spPr bwMode="auto">
              <a:xfrm>
                <a:off x="7129463" y="1281113"/>
                <a:ext cx="7938" cy="14288"/>
              </a:xfrm>
              <a:custGeom>
                <a:avLst/>
                <a:gdLst/>
                <a:ahLst/>
                <a:cxnLst>
                  <a:cxn ang="0">
                    <a:pos x="2" y="4"/>
                  </a:cxn>
                  <a:cxn ang="0">
                    <a:pos x="0" y="0"/>
                  </a:cxn>
                  <a:cxn ang="0">
                    <a:pos x="2" y="4"/>
                  </a:cxn>
                </a:cxnLst>
                <a:rect l="0" t="0" r="r" b="b"/>
                <a:pathLst>
                  <a:path w="2" h="4">
                    <a:moveTo>
                      <a:pt x="2" y="4"/>
                    </a:moveTo>
                    <a:cubicBezTo>
                      <a:pt x="1" y="3"/>
                      <a:pt x="1" y="1"/>
                      <a:pt x="0" y="0"/>
                    </a:cubicBezTo>
                    <a:cubicBezTo>
                      <a:pt x="1" y="1"/>
                      <a:pt x="1" y="3"/>
                      <a:pt x="2" y="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7" name="Freeform 106"/>
              <p:cNvSpPr>
                <a:spLocks/>
              </p:cNvSpPr>
              <p:nvPr/>
            </p:nvSpPr>
            <p:spPr bwMode="auto">
              <a:xfrm>
                <a:off x="7126288" y="1270000"/>
                <a:ext cx="1588" cy="3175"/>
              </a:xfrm>
              <a:custGeom>
                <a:avLst/>
                <a:gdLst/>
                <a:ahLst/>
                <a:cxnLst>
                  <a:cxn ang="0">
                    <a:pos x="0" y="1"/>
                  </a:cxn>
                  <a:cxn ang="0">
                    <a:pos x="0" y="0"/>
                  </a:cxn>
                  <a:cxn ang="0">
                    <a:pos x="0" y="1"/>
                  </a:cxn>
                </a:cxnLst>
                <a:rect l="0" t="0" r="r" b="b"/>
                <a:pathLst>
                  <a:path h="1">
                    <a:moveTo>
                      <a:pt x="0" y="1"/>
                    </a:moveTo>
                    <a:cubicBezTo>
                      <a:pt x="0" y="1"/>
                      <a:pt x="0" y="1"/>
                      <a:pt x="0" y="0"/>
                    </a:cubicBezTo>
                    <a:cubicBezTo>
                      <a:pt x="0" y="1"/>
                      <a:pt x="0" y="1"/>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8" name="Freeform 107"/>
              <p:cNvSpPr>
                <a:spLocks/>
              </p:cNvSpPr>
              <p:nvPr/>
            </p:nvSpPr>
            <p:spPr bwMode="auto">
              <a:xfrm>
                <a:off x="7148513" y="1311275"/>
                <a:ext cx="7938" cy="11113"/>
              </a:xfrm>
              <a:custGeom>
                <a:avLst/>
                <a:gdLst/>
                <a:ahLst/>
                <a:cxnLst>
                  <a:cxn ang="0">
                    <a:pos x="2" y="3"/>
                  </a:cxn>
                  <a:cxn ang="0">
                    <a:pos x="0" y="0"/>
                  </a:cxn>
                  <a:cxn ang="0">
                    <a:pos x="2" y="3"/>
                  </a:cxn>
                </a:cxnLst>
                <a:rect l="0" t="0" r="r" b="b"/>
                <a:pathLst>
                  <a:path w="2" h="3">
                    <a:moveTo>
                      <a:pt x="2" y="3"/>
                    </a:moveTo>
                    <a:cubicBezTo>
                      <a:pt x="1" y="2"/>
                      <a:pt x="1" y="1"/>
                      <a:pt x="0" y="0"/>
                    </a:cubicBezTo>
                    <a:cubicBezTo>
                      <a:pt x="1" y="1"/>
                      <a:pt x="1" y="2"/>
                      <a:pt x="2"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9" name="Freeform 108"/>
              <p:cNvSpPr>
                <a:spLocks/>
              </p:cNvSpPr>
              <p:nvPr/>
            </p:nvSpPr>
            <p:spPr bwMode="auto">
              <a:xfrm>
                <a:off x="7167563" y="1709738"/>
                <a:ext cx="25400" cy="26988"/>
              </a:xfrm>
              <a:custGeom>
                <a:avLst/>
                <a:gdLst/>
                <a:ahLst/>
                <a:cxnLst>
                  <a:cxn ang="0">
                    <a:pos x="0" y="6"/>
                  </a:cxn>
                  <a:cxn ang="0">
                    <a:pos x="0" y="6"/>
                  </a:cxn>
                  <a:cxn ang="0">
                    <a:pos x="0" y="6"/>
                  </a:cxn>
                  <a:cxn ang="0">
                    <a:pos x="7" y="0"/>
                  </a:cxn>
                  <a:cxn ang="0">
                    <a:pos x="0" y="6"/>
                  </a:cxn>
                </a:cxnLst>
                <a:rect l="0" t="0" r="r" b="b"/>
                <a:pathLst>
                  <a:path w="7" h="7">
                    <a:moveTo>
                      <a:pt x="0" y="6"/>
                    </a:moveTo>
                    <a:cubicBezTo>
                      <a:pt x="0" y="6"/>
                      <a:pt x="0" y="6"/>
                      <a:pt x="0" y="6"/>
                    </a:cubicBezTo>
                    <a:cubicBezTo>
                      <a:pt x="0" y="6"/>
                      <a:pt x="0" y="6"/>
                      <a:pt x="0" y="6"/>
                    </a:cubicBezTo>
                    <a:cubicBezTo>
                      <a:pt x="2" y="7"/>
                      <a:pt x="4" y="4"/>
                      <a:pt x="7" y="0"/>
                    </a:cubicBezTo>
                    <a:cubicBezTo>
                      <a:pt x="4" y="4"/>
                      <a:pt x="2" y="7"/>
                      <a:pt x="0"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0" name="Freeform 109"/>
              <p:cNvSpPr>
                <a:spLocks/>
              </p:cNvSpPr>
              <p:nvPr/>
            </p:nvSpPr>
            <p:spPr bwMode="auto">
              <a:xfrm>
                <a:off x="7359650" y="1277938"/>
                <a:ext cx="11113" cy="14288"/>
              </a:xfrm>
              <a:custGeom>
                <a:avLst/>
                <a:gdLst/>
                <a:ahLst/>
                <a:cxnLst>
                  <a:cxn ang="0">
                    <a:pos x="0" y="4"/>
                  </a:cxn>
                  <a:cxn ang="0">
                    <a:pos x="3" y="0"/>
                  </a:cxn>
                  <a:cxn ang="0">
                    <a:pos x="0" y="4"/>
                  </a:cxn>
                </a:cxnLst>
                <a:rect l="0" t="0" r="r" b="b"/>
                <a:pathLst>
                  <a:path w="3" h="4">
                    <a:moveTo>
                      <a:pt x="0" y="4"/>
                    </a:moveTo>
                    <a:cubicBezTo>
                      <a:pt x="1" y="3"/>
                      <a:pt x="2" y="1"/>
                      <a:pt x="3" y="0"/>
                    </a:cubicBezTo>
                    <a:cubicBezTo>
                      <a:pt x="2" y="1"/>
                      <a:pt x="1" y="3"/>
                      <a:pt x="0" y="4"/>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1" name="Freeform 110"/>
              <p:cNvSpPr>
                <a:spLocks/>
              </p:cNvSpPr>
              <p:nvPr/>
            </p:nvSpPr>
            <p:spPr bwMode="auto">
              <a:xfrm>
                <a:off x="7377113" y="1250950"/>
                <a:ext cx="7938" cy="11113"/>
              </a:xfrm>
              <a:custGeom>
                <a:avLst/>
                <a:gdLst/>
                <a:ahLst/>
                <a:cxnLst>
                  <a:cxn ang="0">
                    <a:pos x="0" y="3"/>
                  </a:cxn>
                  <a:cxn ang="0">
                    <a:pos x="2" y="0"/>
                  </a:cxn>
                  <a:cxn ang="0">
                    <a:pos x="0" y="3"/>
                  </a:cxn>
                </a:cxnLst>
                <a:rect l="0" t="0" r="r" b="b"/>
                <a:pathLst>
                  <a:path w="2" h="3">
                    <a:moveTo>
                      <a:pt x="0" y="3"/>
                    </a:moveTo>
                    <a:cubicBezTo>
                      <a:pt x="1" y="2"/>
                      <a:pt x="1" y="1"/>
                      <a:pt x="2" y="0"/>
                    </a:cubicBezTo>
                    <a:cubicBezTo>
                      <a:pt x="1" y="1"/>
                      <a:pt x="1" y="2"/>
                      <a:pt x="0" y="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2" name="Freeform 111"/>
              <p:cNvSpPr>
                <a:spLocks/>
              </p:cNvSpPr>
              <p:nvPr/>
            </p:nvSpPr>
            <p:spPr bwMode="auto">
              <a:xfrm>
                <a:off x="7318375" y="1292225"/>
                <a:ext cx="41275" cy="87313"/>
              </a:xfrm>
              <a:custGeom>
                <a:avLst/>
                <a:gdLst/>
                <a:ahLst/>
                <a:cxnLst>
                  <a:cxn ang="0">
                    <a:pos x="11" y="0"/>
                  </a:cxn>
                  <a:cxn ang="0">
                    <a:pos x="0" y="23"/>
                  </a:cxn>
                  <a:cxn ang="0">
                    <a:pos x="0" y="23"/>
                  </a:cxn>
                  <a:cxn ang="0">
                    <a:pos x="11" y="0"/>
                  </a:cxn>
                </a:cxnLst>
                <a:rect l="0" t="0" r="r" b="b"/>
                <a:pathLst>
                  <a:path w="11" h="23">
                    <a:moveTo>
                      <a:pt x="11" y="0"/>
                    </a:moveTo>
                    <a:cubicBezTo>
                      <a:pt x="8" y="8"/>
                      <a:pt x="4" y="16"/>
                      <a:pt x="0" y="23"/>
                    </a:cubicBezTo>
                    <a:cubicBezTo>
                      <a:pt x="0" y="23"/>
                      <a:pt x="0" y="23"/>
                      <a:pt x="0" y="23"/>
                    </a:cubicBezTo>
                    <a:cubicBezTo>
                      <a:pt x="4" y="16"/>
                      <a:pt x="8" y="8"/>
                      <a:pt x="11" y="0"/>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3" name="Freeform 112"/>
              <p:cNvSpPr>
                <a:spLocks/>
              </p:cNvSpPr>
              <p:nvPr/>
            </p:nvSpPr>
            <p:spPr bwMode="auto">
              <a:xfrm>
                <a:off x="7178675" y="1352550"/>
                <a:ext cx="38100" cy="57150"/>
              </a:xfrm>
              <a:custGeom>
                <a:avLst/>
                <a:gdLst/>
                <a:ahLst/>
                <a:cxnLst>
                  <a:cxn ang="0">
                    <a:pos x="10" y="15"/>
                  </a:cxn>
                  <a:cxn ang="0">
                    <a:pos x="0" y="0"/>
                  </a:cxn>
                  <a:cxn ang="0">
                    <a:pos x="3" y="5"/>
                  </a:cxn>
                  <a:cxn ang="0">
                    <a:pos x="10" y="15"/>
                  </a:cxn>
                </a:cxnLst>
                <a:rect l="0" t="0" r="r" b="b"/>
                <a:pathLst>
                  <a:path w="10" h="15">
                    <a:moveTo>
                      <a:pt x="10" y="15"/>
                    </a:moveTo>
                    <a:cubicBezTo>
                      <a:pt x="7" y="10"/>
                      <a:pt x="3" y="5"/>
                      <a:pt x="0" y="0"/>
                    </a:cubicBezTo>
                    <a:cubicBezTo>
                      <a:pt x="1" y="2"/>
                      <a:pt x="2" y="3"/>
                      <a:pt x="3" y="5"/>
                    </a:cubicBezTo>
                    <a:cubicBezTo>
                      <a:pt x="5" y="8"/>
                      <a:pt x="8" y="12"/>
                      <a:pt x="10"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4" name="Freeform 113"/>
              <p:cNvSpPr>
                <a:spLocks/>
              </p:cNvSpPr>
              <p:nvPr/>
            </p:nvSpPr>
            <p:spPr bwMode="auto">
              <a:xfrm>
                <a:off x="7008813" y="1473200"/>
                <a:ext cx="211138" cy="38100"/>
              </a:xfrm>
              <a:custGeom>
                <a:avLst/>
                <a:gdLst/>
                <a:ahLst/>
                <a:cxnLst>
                  <a:cxn ang="0">
                    <a:pos x="25" y="3"/>
                  </a:cxn>
                  <a:cxn ang="0">
                    <a:pos x="23" y="4"/>
                  </a:cxn>
                  <a:cxn ang="0">
                    <a:pos x="18" y="4"/>
                  </a:cxn>
                  <a:cxn ang="0">
                    <a:pos x="1" y="9"/>
                  </a:cxn>
                  <a:cxn ang="0">
                    <a:pos x="1" y="10"/>
                  </a:cxn>
                  <a:cxn ang="0">
                    <a:pos x="1" y="10"/>
                  </a:cxn>
                  <a:cxn ang="0">
                    <a:pos x="56" y="0"/>
                  </a:cxn>
                  <a:cxn ang="0">
                    <a:pos x="56" y="0"/>
                  </a:cxn>
                  <a:cxn ang="0">
                    <a:pos x="44" y="2"/>
                  </a:cxn>
                  <a:cxn ang="0">
                    <a:pos x="25" y="3"/>
                  </a:cxn>
                </a:cxnLst>
                <a:rect l="0" t="0" r="r" b="b"/>
                <a:pathLst>
                  <a:path w="56" h="10">
                    <a:moveTo>
                      <a:pt x="25" y="3"/>
                    </a:moveTo>
                    <a:cubicBezTo>
                      <a:pt x="24" y="4"/>
                      <a:pt x="23" y="4"/>
                      <a:pt x="23" y="4"/>
                    </a:cubicBezTo>
                    <a:cubicBezTo>
                      <a:pt x="21" y="4"/>
                      <a:pt x="20" y="4"/>
                      <a:pt x="18" y="4"/>
                    </a:cubicBezTo>
                    <a:cubicBezTo>
                      <a:pt x="9" y="5"/>
                      <a:pt x="2" y="7"/>
                      <a:pt x="1" y="9"/>
                    </a:cubicBezTo>
                    <a:cubicBezTo>
                      <a:pt x="1" y="9"/>
                      <a:pt x="1" y="9"/>
                      <a:pt x="1" y="10"/>
                    </a:cubicBezTo>
                    <a:cubicBezTo>
                      <a:pt x="1" y="10"/>
                      <a:pt x="1" y="10"/>
                      <a:pt x="1" y="10"/>
                    </a:cubicBezTo>
                    <a:cubicBezTo>
                      <a:pt x="0" y="3"/>
                      <a:pt x="40" y="3"/>
                      <a:pt x="56" y="0"/>
                    </a:cubicBezTo>
                    <a:cubicBezTo>
                      <a:pt x="56" y="0"/>
                      <a:pt x="56" y="0"/>
                      <a:pt x="56" y="0"/>
                    </a:cubicBezTo>
                    <a:cubicBezTo>
                      <a:pt x="53" y="0"/>
                      <a:pt x="48" y="1"/>
                      <a:pt x="44" y="2"/>
                    </a:cubicBezTo>
                    <a:cubicBezTo>
                      <a:pt x="38" y="2"/>
                      <a:pt x="31" y="3"/>
                      <a:pt x="25"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5" name="Freeform 114"/>
              <p:cNvSpPr>
                <a:spLocks/>
              </p:cNvSpPr>
              <p:nvPr/>
            </p:nvSpPr>
            <p:spPr bwMode="auto">
              <a:xfrm>
                <a:off x="7227888" y="1533525"/>
                <a:ext cx="19050" cy="49213"/>
              </a:xfrm>
              <a:custGeom>
                <a:avLst/>
                <a:gdLst/>
                <a:ahLst/>
                <a:cxnLst>
                  <a:cxn ang="0">
                    <a:pos x="5" y="0"/>
                  </a:cxn>
                  <a:cxn ang="0">
                    <a:pos x="5" y="0"/>
                  </a:cxn>
                  <a:cxn ang="0">
                    <a:pos x="0" y="13"/>
                  </a:cxn>
                  <a:cxn ang="0">
                    <a:pos x="0" y="13"/>
                  </a:cxn>
                  <a:cxn ang="0">
                    <a:pos x="5" y="0"/>
                  </a:cxn>
                </a:cxnLst>
                <a:rect l="0" t="0" r="r" b="b"/>
                <a:pathLst>
                  <a:path w="5" h="13">
                    <a:moveTo>
                      <a:pt x="5" y="0"/>
                    </a:moveTo>
                    <a:cubicBezTo>
                      <a:pt x="5" y="0"/>
                      <a:pt x="5" y="0"/>
                      <a:pt x="5" y="0"/>
                    </a:cubicBezTo>
                    <a:cubicBezTo>
                      <a:pt x="4" y="4"/>
                      <a:pt x="2" y="8"/>
                      <a:pt x="0" y="13"/>
                    </a:cubicBezTo>
                    <a:cubicBezTo>
                      <a:pt x="0" y="13"/>
                      <a:pt x="0" y="13"/>
                      <a:pt x="0" y="13"/>
                    </a:cubicBezTo>
                    <a:cubicBezTo>
                      <a:pt x="2" y="8"/>
                      <a:pt x="4" y="4"/>
                      <a:pt x="5"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6" name="Freeform 115"/>
              <p:cNvSpPr>
                <a:spLocks/>
              </p:cNvSpPr>
              <p:nvPr/>
            </p:nvSpPr>
            <p:spPr bwMode="auto">
              <a:xfrm>
                <a:off x="7310438" y="1533525"/>
                <a:ext cx="66675" cy="74613"/>
              </a:xfrm>
              <a:custGeom>
                <a:avLst/>
                <a:gdLst/>
                <a:ahLst/>
                <a:cxnLst>
                  <a:cxn ang="0">
                    <a:pos x="1" y="0"/>
                  </a:cxn>
                  <a:cxn ang="0">
                    <a:pos x="0" y="4"/>
                  </a:cxn>
                  <a:cxn ang="0">
                    <a:pos x="6" y="12"/>
                  </a:cxn>
                  <a:cxn ang="0">
                    <a:pos x="12" y="20"/>
                  </a:cxn>
                  <a:cxn ang="0">
                    <a:pos x="18" y="16"/>
                  </a:cxn>
                  <a:cxn ang="0">
                    <a:pos x="12" y="8"/>
                  </a:cxn>
                  <a:cxn ang="0">
                    <a:pos x="1" y="0"/>
                  </a:cxn>
                </a:cxnLst>
                <a:rect l="0" t="0" r="r" b="b"/>
                <a:pathLst>
                  <a:path w="18" h="20">
                    <a:moveTo>
                      <a:pt x="1" y="0"/>
                    </a:moveTo>
                    <a:cubicBezTo>
                      <a:pt x="0" y="1"/>
                      <a:pt x="0" y="3"/>
                      <a:pt x="0" y="4"/>
                    </a:cubicBezTo>
                    <a:cubicBezTo>
                      <a:pt x="2" y="6"/>
                      <a:pt x="4" y="9"/>
                      <a:pt x="6" y="12"/>
                    </a:cubicBezTo>
                    <a:cubicBezTo>
                      <a:pt x="8" y="15"/>
                      <a:pt x="10" y="17"/>
                      <a:pt x="12" y="20"/>
                    </a:cubicBezTo>
                    <a:cubicBezTo>
                      <a:pt x="14" y="19"/>
                      <a:pt x="16" y="17"/>
                      <a:pt x="18" y="16"/>
                    </a:cubicBezTo>
                    <a:cubicBezTo>
                      <a:pt x="16" y="13"/>
                      <a:pt x="14" y="11"/>
                      <a:pt x="12" y="8"/>
                    </a:cubicBezTo>
                    <a:cubicBezTo>
                      <a:pt x="7" y="4"/>
                      <a:pt x="3" y="1"/>
                      <a:pt x="1"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7" name="Freeform 116"/>
              <p:cNvSpPr>
                <a:spLocks/>
              </p:cNvSpPr>
              <p:nvPr/>
            </p:nvSpPr>
            <p:spPr bwMode="auto">
              <a:xfrm>
                <a:off x="7310438" y="1235075"/>
                <a:ext cx="109538" cy="207963"/>
              </a:xfrm>
              <a:custGeom>
                <a:avLst/>
                <a:gdLst/>
                <a:ahLst/>
                <a:cxnLst>
                  <a:cxn ang="0">
                    <a:pos x="1" y="55"/>
                  </a:cxn>
                  <a:cxn ang="0">
                    <a:pos x="4" y="54"/>
                  </a:cxn>
                  <a:cxn ang="0">
                    <a:pos x="9" y="41"/>
                  </a:cxn>
                  <a:cxn ang="0">
                    <a:pos x="25" y="0"/>
                  </a:cxn>
                  <a:cxn ang="0">
                    <a:pos x="20" y="4"/>
                  </a:cxn>
                  <a:cxn ang="0">
                    <a:pos x="18" y="7"/>
                  </a:cxn>
                  <a:cxn ang="0">
                    <a:pos x="16" y="11"/>
                  </a:cxn>
                  <a:cxn ang="0">
                    <a:pos x="13" y="15"/>
                  </a:cxn>
                  <a:cxn ang="0">
                    <a:pos x="2" y="38"/>
                  </a:cxn>
                  <a:cxn ang="0">
                    <a:pos x="1" y="55"/>
                  </a:cxn>
                </a:cxnLst>
                <a:rect l="0" t="0" r="r" b="b"/>
                <a:pathLst>
                  <a:path w="29" h="55">
                    <a:moveTo>
                      <a:pt x="1" y="55"/>
                    </a:moveTo>
                    <a:cubicBezTo>
                      <a:pt x="2" y="55"/>
                      <a:pt x="3" y="54"/>
                      <a:pt x="4" y="54"/>
                    </a:cubicBezTo>
                    <a:cubicBezTo>
                      <a:pt x="5" y="50"/>
                      <a:pt x="7" y="46"/>
                      <a:pt x="9" y="41"/>
                    </a:cubicBezTo>
                    <a:cubicBezTo>
                      <a:pt x="17" y="25"/>
                      <a:pt x="29" y="3"/>
                      <a:pt x="25" y="0"/>
                    </a:cubicBezTo>
                    <a:cubicBezTo>
                      <a:pt x="24" y="0"/>
                      <a:pt x="22" y="1"/>
                      <a:pt x="20" y="4"/>
                    </a:cubicBezTo>
                    <a:cubicBezTo>
                      <a:pt x="19" y="5"/>
                      <a:pt x="19" y="6"/>
                      <a:pt x="18" y="7"/>
                    </a:cubicBezTo>
                    <a:cubicBezTo>
                      <a:pt x="17" y="8"/>
                      <a:pt x="16" y="10"/>
                      <a:pt x="16" y="11"/>
                    </a:cubicBezTo>
                    <a:cubicBezTo>
                      <a:pt x="15" y="12"/>
                      <a:pt x="14" y="14"/>
                      <a:pt x="13" y="15"/>
                    </a:cubicBezTo>
                    <a:cubicBezTo>
                      <a:pt x="10" y="23"/>
                      <a:pt x="6" y="31"/>
                      <a:pt x="2" y="38"/>
                    </a:cubicBezTo>
                    <a:cubicBezTo>
                      <a:pt x="1" y="45"/>
                      <a:pt x="0" y="52"/>
                      <a:pt x="1" y="5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8" name="Freeform 117"/>
              <p:cNvSpPr>
                <a:spLocks/>
              </p:cNvSpPr>
              <p:nvPr/>
            </p:nvSpPr>
            <p:spPr bwMode="auto">
              <a:xfrm>
                <a:off x="7156450" y="1530350"/>
                <a:ext cx="104775" cy="206375"/>
              </a:xfrm>
              <a:custGeom>
                <a:avLst/>
                <a:gdLst/>
                <a:ahLst/>
                <a:cxnLst>
                  <a:cxn ang="0">
                    <a:pos x="27" y="0"/>
                  </a:cxn>
                  <a:cxn ang="0">
                    <a:pos x="24" y="1"/>
                  </a:cxn>
                  <a:cxn ang="0">
                    <a:pos x="19" y="14"/>
                  </a:cxn>
                  <a:cxn ang="0">
                    <a:pos x="3" y="54"/>
                  </a:cxn>
                  <a:cxn ang="0">
                    <a:pos x="3" y="54"/>
                  </a:cxn>
                  <a:cxn ang="0">
                    <a:pos x="10" y="48"/>
                  </a:cxn>
                  <a:cxn ang="0">
                    <a:pos x="26" y="17"/>
                  </a:cxn>
                  <a:cxn ang="0">
                    <a:pos x="27" y="0"/>
                  </a:cxn>
                </a:cxnLst>
                <a:rect l="0" t="0" r="r" b="b"/>
                <a:pathLst>
                  <a:path w="28" h="55">
                    <a:moveTo>
                      <a:pt x="27" y="0"/>
                    </a:moveTo>
                    <a:cubicBezTo>
                      <a:pt x="26" y="0"/>
                      <a:pt x="25" y="1"/>
                      <a:pt x="24" y="1"/>
                    </a:cubicBezTo>
                    <a:cubicBezTo>
                      <a:pt x="23" y="5"/>
                      <a:pt x="21" y="9"/>
                      <a:pt x="19" y="14"/>
                    </a:cubicBezTo>
                    <a:cubicBezTo>
                      <a:pt x="12" y="30"/>
                      <a:pt x="0" y="50"/>
                      <a:pt x="3" y="54"/>
                    </a:cubicBezTo>
                    <a:cubicBezTo>
                      <a:pt x="3" y="54"/>
                      <a:pt x="3" y="54"/>
                      <a:pt x="3" y="54"/>
                    </a:cubicBezTo>
                    <a:cubicBezTo>
                      <a:pt x="5" y="55"/>
                      <a:pt x="7" y="52"/>
                      <a:pt x="10" y="48"/>
                    </a:cubicBezTo>
                    <a:cubicBezTo>
                      <a:pt x="15" y="40"/>
                      <a:pt x="21" y="27"/>
                      <a:pt x="26" y="17"/>
                    </a:cubicBezTo>
                    <a:cubicBezTo>
                      <a:pt x="27" y="9"/>
                      <a:pt x="28" y="3"/>
                      <a:pt x="27"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9" name="Freeform 118"/>
              <p:cNvSpPr>
                <a:spLocks/>
              </p:cNvSpPr>
              <p:nvPr/>
            </p:nvSpPr>
            <p:spPr bwMode="auto">
              <a:xfrm>
                <a:off x="7340600" y="1454150"/>
                <a:ext cx="184150" cy="46038"/>
              </a:xfrm>
              <a:custGeom>
                <a:avLst/>
                <a:gdLst/>
                <a:ahLst/>
                <a:cxnLst>
                  <a:cxn ang="0">
                    <a:pos x="0" y="10"/>
                  </a:cxn>
                  <a:cxn ang="0">
                    <a:pos x="3" y="12"/>
                  </a:cxn>
                  <a:cxn ang="0">
                    <a:pos x="15" y="10"/>
                  </a:cxn>
                  <a:cxn ang="0">
                    <a:pos x="43" y="7"/>
                  </a:cxn>
                  <a:cxn ang="0">
                    <a:pos x="49" y="0"/>
                  </a:cxn>
                  <a:cxn ang="0">
                    <a:pos x="15" y="3"/>
                  </a:cxn>
                  <a:cxn ang="0">
                    <a:pos x="0" y="10"/>
                  </a:cxn>
                </a:cxnLst>
                <a:rect l="0" t="0" r="r" b="b"/>
                <a:pathLst>
                  <a:path w="49" h="12">
                    <a:moveTo>
                      <a:pt x="0" y="10"/>
                    </a:moveTo>
                    <a:cubicBezTo>
                      <a:pt x="1" y="10"/>
                      <a:pt x="2" y="11"/>
                      <a:pt x="3" y="12"/>
                    </a:cubicBezTo>
                    <a:cubicBezTo>
                      <a:pt x="6" y="11"/>
                      <a:pt x="10" y="11"/>
                      <a:pt x="15" y="10"/>
                    </a:cubicBezTo>
                    <a:cubicBezTo>
                      <a:pt x="24" y="9"/>
                      <a:pt x="35" y="8"/>
                      <a:pt x="43" y="7"/>
                    </a:cubicBezTo>
                    <a:cubicBezTo>
                      <a:pt x="45" y="5"/>
                      <a:pt x="47" y="2"/>
                      <a:pt x="49" y="0"/>
                    </a:cubicBezTo>
                    <a:cubicBezTo>
                      <a:pt x="40" y="0"/>
                      <a:pt x="26" y="2"/>
                      <a:pt x="15" y="3"/>
                    </a:cubicBezTo>
                    <a:cubicBezTo>
                      <a:pt x="8" y="5"/>
                      <a:pt x="3" y="8"/>
                      <a:pt x="0" y="1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0" name="Freeform 119"/>
              <p:cNvSpPr>
                <a:spLocks/>
              </p:cNvSpPr>
              <p:nvPr/>
            </p:nvSpPr>
            <p:spPr bwMode="auto">
              <a:xfrm>
                <a:off x="7126288" y="1254125"/>
                <a:ext cx="134938" cy="180975"/>
              </a:xfrm>
              <a:custGeom>
                <a:avLst/>
                <a:gdLst/>
                <a:ahLst/>
                <a:cxnLst>
                  <a:cxn ang="0">
                    <a:pos x="24" y="41"/>
                  </a:cxn>
                  <a:cxn ang="0">
                    <a:pos x="35" y="48"/>
                  </a:cxn>
                  <a:cxn ang="0">
                    <a:pos x="36" y="44"/>
                  </a:cxn>
                  <a:cxn ang="0">
                    <a:pos x="30" y="37"/>
                  </a:cxn>
                  <a:cxn ang="0">
                    <a:pos x="25" y="30"/>
                  </a:cxn>
                  <a:cxn ang="0">
                    <a:pos x="4" y="2"/>
                  </a:cxn>
                  <a:cxn ang="0">
                    <a:pos x="0" y="1"/>
                  </a:cxn>
                  <a:cxn ang="0">
                    <a:pos x="0" y="4"/>
                  </a:cxn>
                  <a:cxn ang="0">
                    <a:pos x="0" y="5"/>
                  </a:cxn>
                  <a:cxn ang="0">
                    <a:pos x="1" y="7"/>
                  </a:cxn>
                  <a:cxn ang="0">
                    <a:pos x="3" y="11"/>
                  </a:cxn>
                  <a:cxn ang="0">
                    <a:pos x="6" y="15"/>
                  </a:cxn>
                  <a:cxn ang="0">
                    <a:pos x="8" y="18"/>
                  </a:cxn>
                  <a:cxn ang="0">
                    <a:pos x="14" y="26"/>
                  </a:cxn>
                  <a:cxn ang="0">
                    <a:pos x="24" y="41"/>
                  </a:cxn>
                </a:cxnLst>
                <a:rect l="0" t="0" r="r" b="b"/>
                <a:pathLst>
                  <a:path w="36" h="48">
                    <a:moveTo>
                      <a:pt x="24" y="41"/>
                    </a:moveTo>
                    <a:cubicBezTo>
                      <a:pt x="29" y="45"/>
                      <a:pt x="33" y="48"/>
                      <a:pt x="35" y="48"/>
                    </a:cubicBezTo>
                    <a:cubicBezTo>
                      <a:pt x="36" y="47"/>
                      <a:pt x="36" y="46"/>
                      <a:pt x="36" y="44"/>
                    </a:cubicBezTo>
                    <a:cubicBezTo>
                      <a:pt x="34" y="42"/>
                      <a:pt x="32" y="40"/>
                      <a:pt x="30" y="37"/>
                    </a:cubicBezTo>
                    <a:cubicBezTo>
                      <a:pt x="28" y="35"/>
                      <a:pt x="27" y="32"/>
                      <a:pt x="25" y="30"/>
                    </a:cubicBezTo>
                    <a:cubicBezTo>
                      <a:pt x="18" y="19"/>
                      <a:pt x="9" y="5"/>
                      <a:pt x="4" y="2"/>
                    </a:cubicBezTo>
                    <a:cubicBezTo>
                      <a:pt x="2" y="1"/>
                      <a:pt x="1" y="0"/>
                      <a:pt x="0" y="1"/>
                    </a:cubicBezTo>
                    <a:cubicBezTo>
                      <a:pt x="0" y="1"/>
                      <a:pt x="0" y="3"/>
                      <a:pt x="0" y="4"/>
                    </a:cubicBezTo>
                    <a:cubicBezTo>
                      <a:pt x="0" y="5"/>
                      <a:pt x="0" y="5"/>
                      <a:pt x="0" y="5"/>
                    </a:cubicBezTo>
                    <a:cubicBezTo>
                      <a:pt x="1" y="6"/>
                      <a:pt x="1" y="7"/>
                      <a:pt x="1" y="7"/>
                    </a:cubicBezTo>
                    <a:cubicBezTo>
                      <a:pt x="2" y="8"/>
                      <a:pt x="2" y="10"/>
                      <a:pt x="3" y="11"/>
                    </a:cubicBezTo>
                    <a:cubicBezTo>
                      <a:pt x="4" y="12"/>
                      <a:pt x="5" y="14"/>
                      <a:pt x="6" y="15"/>
                    </a:cubicBezTo>
                    <a:cubicBezTo>
                      <a:pt x="7" y="16"/>
                      <a:pt x="7" y="17"/>
                      <a:pt x="8" y="18"/>
                    </a:cubicBezTo>
                    <a:cubicBezTo>
                      <a:pt x="10" y="21"/>
                      <a:pt x="12" y="24"/>
                      <a:pt x="14" y="26"/>
                    </a:cubicBezTo>
                    <a:cubicBezTo>
                      <a:pt x="17" y="31"/>
                      <a:pt x="21" y="36"/>
                      <a:pt x="24"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1" name="Freeform 120"/>
              <p:cNvSpPr>
                <a:spLocks/>
              </p:cNvSpPr>
              <p:nvPr/>
            </p:nvSpPr>
            <p:spPr bwMode="auto">
              <a:xfrm>
                <a:off x="7008813" y="1473200"/>
                <a:ext cx="222250" cy="57150"/>
              </a:xfrm>
              <a:custGeom>
                <a:avLst/>
                <a:gdLst/>
                <a:ahLst/>
                <a:cxnLst>
                  <a:cxn ang="0">
                    <a:pos x="1" y="10"/>
                  </a:cxn>
                  <a:cxn ang="0">
                    <a:pos x="1" y="10"/>
                  </a:cxn>
                  <a:cxn ang="0">
                    <a:pos x="44" y="9"/>
                  </a:cxn>
                  <a:cxn ang="0">
                    <a:pos x="59" y="2"/>
                  </a:cxn>
                  <a:cxn ang="0">
                    <a:pos x="56" y="0"/>
                  </a:cxn>
                  <a:cxn ang="0">
                    <a:pos x="1" y="10"/>
                  </a:cxn>
                </a:cxnLst>
                <a:rect l="0" t="0" r="r" b="b"/>
                <a:pathLst>
                  <a:path w="59" h="15">
                    <a:moveTo>
                      <a:pt x="1" y="10"/>
                    </a:moveTo>
                    <a:cubicBezTo>
                      <a:pt x="1" y="10"/>
                      <a:pt x="1" y="10"/>
                      <a:pt x="1" y="10"/>
                    </a:cubicBezTo>
                    <a:cubicBezTo>
                      <a:pt x="1" y="15"/>
                      <a:pt x="26" y="11"/>
                      <a:pt x="44" y="9"/>
                    </a:cubicBezTo>
                    <a:cubicBezTo>
                      <a:pt x="51" y="7"/>
                      <a:pt x="56" y="4"/>
                      <a:pt x="59" y="2"/>
                    </a:cubicBezTo>
                    <a:cubicBezTo>
                      <a:pt x="58" y="1"/>
                      <a:pt x="57" y="1"/>
                      <a:pt x="56" y="0"/>
                    </a:cubicBezTo>
                    <a:cubicBezTo>
                      <a:pt x="40" y="3"/>
                      <a:pt x="0" y="3"/>
                      <a:pt x="1" y="1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2" name="Freeform 121"/>
              <p:cNvSpPr>
                <a:spLocks/>
              </p:cNvSpPr>
              <p:nvPr/>
            </p:nvSpPr>
            <p:spPr bwMode="auto">
              <a:xfrm>
                <a:off x="7291388" y="1363663"/>
                <a:ext cx="1588" cy="11113"/>
              </a:xfrm>
              <a:custGeom>
                <a:avLst/>
                <a:gdLst/>
                <a:ahLst/>
                <a:cxnLst>
                  <a:cxn ang="0">
                    <a:pos x="0" y="0"/>
                  </a:cxn>
                  <a:cxn ang="0">
                    <a:pos x="0" y="3"/>
                  </a:cxn>
                  <a:cxn ang="0">
                    <a:pos x="0" y="3"/>
                  </a:cxn>
                  <a:cxn ang="0">
                    <a:pos x="0" y="0"/>
                  </a:cxn>
                </a:cxnLst>
                <a:rect l="0" t="0" r="r" b="b"/>
                <a:pathLst>
                  <a:path h="3">
                    <a:moveTo>
                      <a:pt x="0" y="0"/>
                    </a:moveTo>
                    <a:cubicBezTo>
                      <a:pt x="0" y="1"/>
                      <a:pt x="0" y="2"/>
                      <a:pt x="0" y="3"/>
                    </a:cubicBezTo>
                    <a:cubicBezTo>
                      <a:pt x="0" y="3"/>
                      <a:pt x="0" y="3"/>
                      <a:pt x="0" y="3"/>
                    </a:cubicBezTo>
                    <a:cubicBezTo>
                      <a:pt x="0" y="2"/>
                      <a:pt x="0"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3" name="Freeform 122"/>
              <p:cNvSpPr>
                <a:spLocks/>
              </p:cNvSpPr>
              <p:nvPr/>
            </p:nvSpPr>
            <p:spPr bwMode="auto">
              <a:xfrm>
                <a:off x="7291388" y="1217613"/>
                <a:ext cx="41275" cy="146050"/>
              </a:xfrm>
              <a:custGeom>
                <a:avLst/>
                <a:gdLst/>
                <a:ahLst/>
                <a:cxnLst>
                  <a:cxn ang="0">
                    <a:pos x="11" y="0"/>
                  </a:cxn>
                  <a:cxn ang="0">
                    <a:pos x="0" y="39"/>
                  </a:cxn>
                  <a:cxn ang="0">
                    <a:pos x="11" y="0"/>
                  </a:cxn>
                </a:cxnLst>
                <a:rect l="0" t="0" r="r" b="b"/>
                <a:pathLst>
                  <a:path w="11" h="39">
                    <a:moveTo>
                      <a:pt x="11" y="0"/>
                    </a:moveTo>
                    <a:cubicBezTo>
                      <a:pt x="7" y="1"/>
                      <a:pt x="4" y="22"/>
                      <a:pt x="0" y="39"/>
                    </a:cubicBezTo>
                    <a:cubicBezTo>
                      <a:pt x="4" y="22"/>
                      <a:pt x="7" y="1"/>
                      <a:pt x="11" y="0"/>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4" name="Freeform 123"/>
              <p:cNvSpPr>
                <a:spLocks/>
              </p:cNvSpPr>
              <p:nvPr/>
            </p:nvSpPr>
            <p:spPr bwMode="auto">
              <a:xfrm>
                <a:off x="7181850" y="1416050"/>
                <a:ext cx="15875" cy="11113"/>
              </a:xfrm>
              <a:custGeom>
                <a:avLst/>
                <a:gdLst/>
                <a:ahLst/>
                <a:cxnLst>
                  <a:cxn ang="0">
                    <a:pos x="4" y="3"/>
                  </a:cxn>
                  <a:cxn ang="0">
                    <a:pos x="4" y="3"/>
                  </a:cxn>
                  <a:cxn ang="0">
                    <a:pos x="0" y="0"/>
                  </a:cxn>
                  <a:cxn ang="0">
                    <a:pos x="4" y="3"/>
                  </a:cxn>
                </a:cxnLst>
                <a:rect l="0" t="0" r="r" b="b"/>
                <a:pathLst>
                  <a:path w="4" h="3">
                    <a:moveTo>
                      <a:pt x="4" y="3"/>
                    </a:moveTo>
                    <a:cubicBezTo>
                      <a:pt x="4" y="3"/>
                      <a:pt x="4" y="3"/>
                      <a:pt x="4" y="3"/>
                    </a:cubicBezTo>
                    <a:cubicBezTo>
                      <a:pt x="3" y="2"/>
                      <a:pt x="1" y="1"/>
                      <a:pt x="0" y="0"/>
                    </a:cubicBezTo>
                    <a:cubicBezTo>
                      <a:pt x="1" y="1"/>
                      <a:pt x="3" y="2"/>
                      <a:pt x="4"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5" name="Freeform 124"/>
              <p:cNvSpPr>
                <a:spLocks/>
              </p:cNvSpPr>
              <p:nvPr/>
            </p:nvSpPr>
            <p:spPr bwMode="auto">
              <a:xfrm>
                <a:off x="7031038" y="1481138"/>
                <a:ext cx="200025" cy="90488"/>
              </a:xfrm>
              <a:custGeom>
                <a:avLst/>
                <a:gdLst/>
                <a:ahLst/>
                <a:cxnLst>
                  <a:cxn ang="0">
                    <a:pos x="53" y="0"/>
                  </a:cxn>
                  <a:cxn ang="0">
                    <a:pos x="53" y="0"/>
                  </a:cxn>
                  <a:cxn ang="0">
                    <a:pos x="38" y="7"/>
                  </a:cxn>
                  <a:cxn ang="0">
                    <a:pos x="0" y="24"/>
                  </a:cxn>
                  <a:cxn ang="0">
                    <a:pos x="0" y="24"/>
                  </a:cxn>
                  <a:cxn ang="0">
                    <a:pos x="53" y="0"/>
                  </a:cxn>
                </a:cxnLst>
                <a:rect l="0" t="0" r="r" b="b"/>
                <a:pathLst>
                  <a:path w="53" h="24">
                    <a:moveTo>
                      <a:pt x="53" y="0"/>
                    </a:moveTo>
                    <a:cubicBezTo>
                      <a:pt x="53" y="0"/>
                      <a:pt x="53" y="0"/>
                      <a:pt x="53" y="0"/>
                    </a:cubicBezTo>
                    <a:cubicBezTo>
                      <a:pt x="50" y="2"/>
                      <a:pt x="45" y="5"/>
                      <a:pt x="38" y="7"/>
                    </a:cubicBezTo>
                    <a:cubicBezTo>
                      <a:pt x="24" y="13"/>
                      <a:pt x="5" y="19"/>
                      <a:pt x="0" y="24"/>
                    </a:cubicBezTo>
                    <a:cubicBezTo>
                      <a:pt x="0" y="24"/>
                      <a:pt x="0" y="24"/>
                      <a:pt x="0" y="24"/>
                    </a:cubicBezTo>
                    <a:cubicBezTo>
                      <a:pt x="6" y="17"/>
                      <a:pt x="45" y="7"/>
                      <a:pt x="53"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6" name="Freeform 125"/>
              <p:cNvSpPr>
                <a:spLocks/>
              </p:cNvSpPr>
              <p:nvPr/>
            </p:nvSpPr>
            <p:spPr bwMode="auto">
              <a:xfrm>
                <a:off x="7219950" y="1530350"/>
                <a:ext cx="44450" cy="222250"/>
              </a:xfrm>
              <a:custGeom>
                <a:avLst/>
                <a:gdLst/>
                <a:ahLst/>
                <a:cxnLst>
                  <a:cxn ang="0">
                    <a:pos x="10" y="0"/>
                  </a:cxn>
                  <a:cxn ang="0">
                    <a:pos x="10" y="0"/>
                  </a:cxn>
                  <a:cxn ang="0">
                    <a:pos x="9" y="17"/>
                  </a:cxn>
                  <a:cxn ang="0">
                    <a:pos x="3" y="59"/>
                  </a:cxn>
                  <a:cxn ang="0">
                    <a:pos x="10" y="0"/>
                  </a:cxn>
                </a:cxnLst>
                <a:rect l="0" t="0" r="r" b="b"/>
                <a:pathLst>
                  <a:path w="12" h="59">
                    <a:moveTo>
                      <a:pt x="10" y="0"/>
                    </a:moveTo>
                    <a:cubicBezTo>
                      <a:pt x="10" y="0"/>
                      <a:pt x="10" y="0"/>
                      <a:pt x="10" y="0"/>
                    </a:cubicBezTo>
                    <a:cubicBezTo>
                      <a:pt x="11" y="3"/>
                      <a:pt x="10" y="9"/>
                      <a:pt x="9" y="17"/>
                    </a:cubicBezTo>
                    <a:cubicBezTo>
                      <a:pt x="6" y="32"/>
                      <a:pt x="1" y="53"/>
                      <a:pt x="3" y="59"/>
                    </a:cubicBezTo>
                    <a:cubicBezTo>
                      <a:pt x="0" y="50"/>
                      <a:pt x="12" y="10"/>
                      <a:pt x="1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7" name="Freeform 126"/>
              <p:cNvSpPr>
                <a:spLocks/>
              </p:cNvSpPr>
              <p:nvPr/>
            </p:nvSpPr>
            <p:spPr bwMode="auto">
              <a:xfrm>
                <a:off x="7219950" y="1530350"/>
                <a:ext cx="60325" cy="225425"/>
              </a:xfrm>
              <a:custGeom>
                <a:avLst/>
                <a:gdLst/>
                <a:ahLst/>
                <a:cxnLst>
                  <a:cxn ang="0">
                    <a:pos x="12" y="0"/>
                  </a:cxn>
                  <a:cxn ang="0">
                    <a:pos x="10" y="0"/>
                  </a:cxn>
                  <a:cxn ang="0">
                    <a:pos x="3" y="59"/>
                  </a:cxn>
                  <a:cxn ang="0">
                    <a:pos x="4" y="60"/>
                  </a:cxn>
                  <a:cxn ang="0">
                    <a:pos x="6" y="60"/>
                  </a:cxn>
                  <a:cxn ang="0">
                    <a:pos x="13" y="35"/>
                  </a:cxn>
                  <a:cxn ang="0">
                    <a:pos x="12" y="34"/>
                  </a:cxn>
                  <a:cxn ang="0">
                    <a:pos x="14" y="33"/>
                  </a:cxn>
                  <a:cxn ang="0">
                    <a:pos x="16" y="18"/>
                  </a:cxn>
                  <a:cxn ang="0">
                    <a:pos x="12" y="0"/>
                  </a:cxn>
                </a:cxnLst>
                <a:rect l="0" t="0" r="r" b="b"/>
                <a:pathLst>
                  <a:path w="16" h="60">
                    <a:moveTo>
                      <a:pt x="12" y="0"/>
                    </a:moveTo>
                    <a:cubicBezTo>
                      <a:pt x="11" y="0"/>
                      <a:pt x="11" y="0"/>
                      <a:pt x="10" y="0"/>
                    </a:cubicBezTo>
                    <a:cubicBezTo>
                      <a:pt x="12" y="10"/>
                      <a:pt x="0" y="50"/>
                      <a:pt x="3" y="59"/>
                    </a:cubicBezTo>
                    <a:cubicBezTo>
                      <a:pt x="3" y="60"/>
                      <a:pt x="4" y="60"/>
                      <a:pt x="4" y="60"/>
                    </a:cubicBezTo>
                    <a:cubicBezTo>
                      <a:pt x="5" y="60"/>
                      <a:pt x="5" y="60"/>
                      <a:pt x="6" y="60"/>
                    </a:cubicBezTo>
                    <a:cubicBezTo>
                      <a:pt x="9" y="58"/>
                      <a:pt x="11" y="47"/>
                      <a:pt x="13" y="35"/>
                    </a:cubicBezTo>
                    <a:cubicBezTo>
                      <a:pt x="13" y="34"/>
                      <a:pt x="12" y="34"/>
                      <a:pt x="12" y="34"/>
                    </a:cubicBezTo>
                    <a:cubicBezTo>
                      <a:pt x="12" y="33"/>
                      <a:pt x="13" y="33"/>
                      <a:pt x="14" y="33"/>
                    </a:cubicBezTo>
                    <a:cubicBezTo>
                      <a:pt x="15" y="28"/>
                      <a:pt x="16" y="23"/>
                      <a:pt x="16" y="18"/>
                    </a:cubicBezTo>
                    <a:cubicBezTo>
                      <a:pt x="16" y="9"/>
                      <a:pt x="14" y="1"/>
                      <a:pt x="12"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8" name="Freeform 127"/>
              <p:cNvSpPr>
                <a:spLocks/>
              </p:cNvSpPr>
              <p:nvPr/>
            </p:nvSpPr>
            <p:spPr bwMode="auto">
              <a:xfrm>
                <a:off x="7291388" y="1217613"/>
                <a:ext cx="60325" cy="225425"/>
              </a:xfrm>
              <a:custGeom>
                <a:avLst/>
                <a:gdLst/>
                <a:ahLst/>
                <a:cxnLst>
                  <a:cxn ang="0">
                    <a:pos x="4" y="60"/>
                  </a:cxn>
                  <a:cxn ang="0">
                    <a:pos x="6" y="60"/>
                  </a:cxn>
                  <a:cxn ang="0">
                    <a:pos x="7" y="43"/>
                  </a:cxn>
                  <a:cxn ang="0">
                    <a:pos x="7" y="43"/>
                  </a:cxn>
                  <a:cxn ang="0">
                    <a:pos x="12" y="0"/>
                  </a:cxn>
                  <a:cxn ang="0">
                    <a:pos x="11" y="0"/>
                  </a:cxn>
                  <a:cxn ang="0">
                    <a:pos x="0" y="39"/>
                  </a:cxn>
                  <a:cxn ang="0">
                    <a:pos x="0" y="42"/>
                  </a:cxn>
                  <a:cxn ang="0">
                    <a:pos x="4" y="60"/>
                  </a:cxn>
                </a:cxnLst>
                <a:rect l="0" t="0" r="r" b="b"/>
                <a:pathLst>
                  <a:path w="16" h="60">
                    <a:moveTo>
                      <a:pt x="4" y="60"/>
                    </a:moveTo>
                    <a:cubicBezTo>
                      <a:pt x="5" y="60"/>
                      <a:pt x="5" y="60"/>
                      <a:pt x="6" y="60"/>
                    </a:cubicBezTo>
                    <a:cubicBezTo>
                      <a:pt x="5" y="57"/>
                      <a:pt x="6" y="50"/>
                      <a:pt x="7" y="43"/>
                    </a:cubicBezTo>
                    <a:cubicBezTo>
                      <a:pt x="7" y="43"/>
                      <a:pt x="7" y="43"/>
                      <a:pt x="7" y="43"/>
                    </a:cubicBezTo>
                    <a:cubicBezTo>
                      <a:pt x="10" y="25"/>
                      <a:pt x="16" y="1"/>
                      <a:pt x="12" y="0"/>
                    </a:cubicBezTo>
                    <a:cubicBezTo>
                      <a:pt x="11" y="0"/>
                      <a:pt x="11" y="0"/>
                      <a:pt x="11" y="0"/>
                    </a:cubicBezTo>
                    <a:cubicBezTo>
                      <a:pt x="7" y="1"/>
                      <a:pt x="4" y="22"/>
                      <a:pt x="0" y="39"/>
                    </a:cubicBezTo>
                    <a:cubicBezTo>
                      <a:pt x="0" y="40"/>
                      <a:pt x="0" y="41"/>
                      <a:pt x="0" y="42"/>
                    </a:cubicBezTo>
                    <a:cubicBezTo>
                      <a:pt x="0" y="51"/>
                      <a:pt x="2" y="58"/>
                      <a:pt x="4" y="60"/>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9" name="Freeform 128"/>
              <p:cNvSpPr>
                <a:spLocks/>
              </p:cNvSpPr>
              <p:nvPr/>
            </p:nvSpPr>
            <p:spPr bwMode="auto">
              <a:xfrm>
                <a:off x="7313613" y="1522413"/>
                <a:ext cx="93663" cy="68263"/>
              </a:xfrm>
              <a:custGeom>
                <a:avLst/>
                <a:gdLst/>
                <a:ahLst/>
                <a:cxnLst>
                  <a:cxn ang="0">
                    <a:pos x="1" y="1"/>
                  </a:cxn>
                  <a:cxn ang="0">
                    <a:pos x="0" y="3"/>
                  </a:cxn>
                  <a:cxn ang="0">
                    <a:pos x="11" y="11"/>
                  </a:cxn>
                  <a:cxn ang="0">
                    <a:pos x="19" y="18"/>
                  </a:cxn>
                  <a:cxn ang="0">
                    <a:pos x="25" y="13"/>
                  </a:cxn>
                  <a:cxn ang="0">
                    <a:pos x="16" y="6"/>
                  </a:cxn>
                  <a:cxn ang="0">
                    <a:pos x="1" y="1"/>
                  </a:cxn>
                </a:cxnLst>
                <a:rect l="0" t="0" r="r" b="b"/>
                <a:pathLst>
                  <a:path w="25" h="18">
                    <a:moveTo>
                      <a:pt x="1" y="1"/>
                    </a:moveTo>
                    <a:cubicBezTo>
                      <a:pt x="0" y="2"/>
                      <a:pt x="0" y="2"/>
                      <a:pt x="0" y="3"/>
                    </a:cubicBezTo>
                    <a:cubicBezTo>
                      <a:pt x="2" y="4"/>
                      <a:pt x="6" y="7"/>
                      <a:pt x="11" y="11"/>
                    </a:cubicBezTo>
                    <a:cubicBezTo>
                      <a:pt x="14" y="13"/>
                      <a:pt x="16" y="15"/>
                      <a:pt x="19" y="18"/>
                    </a:cubicBezTo>
                    <a:cubicBezTo>
                      <a:pt x="21" y="16"/>
                      <a:pt x="23" y="15"/>
                      <a:pt x="25" y="13"/>
                    </a:cubicBezTo>
                    <a:cubicBezTo>
                      <a:pt x="22" y="11"/>
                      <a:pt x="19" y="8"/>
                      <a:pt x="16" y="6"/>
                    </a:cubicBezTo>
                    <a:cubicBezTo>
                      <a:pt x="9" y="2"/>
                      <a:pt x="3" y="0"/>
                      <a:pt x="1"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0" name="Freeform 129"/>
              <p:cNvSpPr>
                <a:spLocks/>
              </p:cNvSpPr>
              <p:nvPr/>
            </p:nvSpPr>
            <p:spPr bwMode="auto">
              <a:xfrm>
                <a:off x="7027863" y="1481138"/>
                <a:ext cx="206375" cy="104775"/>
              </a:xfrm>
              <a:custGeom>
                <a:avLst/>
                <a:gdLst/>
                <a:ahLst/>
                <a:cxnLst>
                  <a:cxn ang="0">
                    <a:pos x="42" y="15"/>
                  </a:cxn>
                  <a:cxn ang="0">
                    <a:pos x="55" y="2"/>
                  </a:cxn>
                  <a:cxn ang="0">
                    <a:pos x="54" y="0"/>
                  </a:cxn>
                  <a:cxn ang="0">
                    <a:pos x="1" y="24"/>
                  </a:cxn>
                  <a:cxn ang="0">
                    <a:pos x="0" y="26"/>
                  </a:cxn>
                  <a:cxn ang="0">
                    <a:pos x="8" y="27"/>
                  </a:cxn>
                  <a:cxn ang="0">
                    <a:pos x="42" y="15"/>
                  </a:cxn>
                </a:cxnLst>
                <a:rect l="0" t="0" r="r" b="b"/>
                <a:pathLst>
                  <a:path w="55" h="28">
                    <a:moveTo>
                      <a:pt x="42" y="15"/>
                    </a:moveTo>
                    <a:cubicBezTo>
                      <a:pt x="49" y="9"/>
                      <a:pt x="55" y="4"/>
                      <a:pt x="55" y="2"/>
                    </a:cubicBezTo>
                    <a:cubicBezTo>
                      <a:pt x="55" y="1"/>
                      <a:pt x="54" y="1"/>
                      <a:pt x="54" y="0"/>
                    </a:cubicBezTo>
                    <a:cubicBezTo>
                      <a:pt x="46" y="7"/>
                      <a:pt x="7" y="17"/>
                      <a:pt x="1" y="24"/>
                    </a:cubicBezTo>
                    <a:cubicBezTo>
                      <a:pt x="0" y="25"/>
                      <a:pt x="0" y="26"/>
                      <a:pt x="0" y="26"/>
                    </a:cubicBezTo>
                    <a:cubicBezTo>
                      <a:pt x="0" y="28"/>
                      <a:pt x="3" y="28"/>
                      <a:pt x="8" y="27"/>
                    </a:cubicBezTo>
                    <a:cubicBezTo>
                      <a:pt x="16" y="24"/>
                      <a:pt x="30" y="19"/>
                      <a:pt x="42"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1" name="Freeform 130"/>
              <p:cNvSpPr>
                <a:spLocks/>
              </p:cNvSpPr>
              <p:nvPr/>
            </p:nvSpPr>
            <p:spPr bwMode="auto">
              <a:xfrm>
                <a:off x="7069138" y="1295400"/>
                <a:ext cx="188913" cy="155575"/>
              </a:xfrm>
              <a:custGeom>
                <a:avLst/>
                <a:gdLst/>
                <a:ahLst/>
                <a:cxnLst>
                  <a:cxn ang="0">
                    <a:pos x="34" y="35"/>
                  </a:cxn>
                  <a:cxn ang="0">
                    <a:pos x="49" y="39"/>
                  </a:cxn>
                  <a:cxn ang="0">
                    <a:pos x="50" y="37"/>
                  </a:cxn>
                  <a:cxn ang="0">
                    <a:pos x="39" y="30"/>
                  </a:cxn>
                  <a:cxn ang="0">
                    <a:pos x="39" y="30"/>
                  </a:cxn>
                  <a:cxn ang="0">
                    <a:pos x="25" y="18"/>
                  </a:cxn>
                  <a:cxn ang="0">
                    <a:pos x="1" y="3"/>
                  </a:cxn>
                  <a:cxn ang="0">
                    <a:pos x="9" y="14"/>
                  </a:cxn>
                  <a:cxn ang="0">
                    <a:pos x="30" y="32"/>
                  </a:cxn>
                  <a:cxn ang="0">
                    <a:pos x="34" y="35"/>
                  </a:cxn>
                </a:cxnLst>
                <a:rect l="0" t="0" r="r" b="b"/>
                <a:pathLst>
                  <a:path w="50" h="41">
                    <a:moveTo>
                      <a:pt x="34" y="35"/>
                    </a:moveTo>
                    <a:cubicBezTo>
                      <a:pt x="41" y="39"/>
                      <a:pt x="47" y="41"/>
                      <a:pt x="49" y="39"/>
                    </a:cubicBezTo>
                    <a:cubicBezTo>
                      <a:pt x="50" y="39"/>
                      <a:pt x="50" y="38"/>
                      <a:pt x="50" y="37"/>
                    </a:cubicBezTo>
                    <a:cubicBezTo>
                      <a:pt x="48" y="37"/>
                      <a:pt x="44" y="34"/>
                      <a:pt x="39" y="30"/>
                    </a:cubicBezTo>
                    <a:cubicBezTo>
                      <a:pt x="39" y="30"/>
                      <a:pt x="39" y="30"/>
                      <a:pt x="39" y="30"/>
                    </a:cubicBezTo>
                    <a:cubicBezTo>
                      <a:pt x="34" y="26"/>
                      <a:pt x="30" y="22"/>
                      <a:pt x="25" y="18"/>
                    </a:cubicBezTo>
                    <a:cubicBezTo>
                      <a:pt x="14" y="8"/>
                      <a:pt x="4" y="0"/>
                      <a:pt x="1" y="3"/>
                    </a:cubicBezTo>
                    <a:cubicBezTo>
                      <a:pt x="0" y="5"/>
                      <a:pt x="3" y="9"/>
                      <a:pt x="9" y="14"/>
                    </a:cubicBezTo>
                    <a:cubicBezTo>
                      <a:pt x="15" y="20"/>
                      <a:pt x="23" y="26"/>
                      <a:pt x="30" y="32"/>
                    </a:cubicBezTo>
                    <a:cubicBezTo>
                      <a:pt x="31" y="33"/>
                      <a:pt x="33" y="34"/>
                      <a:pt x="34" y="3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2" name="Freeform 131"/>
              <p:cNvSpPr>
                <a:spLocks/>
              </p:cNvSpPr>
              <p:nvPr/>
            </p:nvSpPr>
            <p:spPr bwMode="auto">
              <a:xfrm>
                <a:off x="7335838" y="1374775"/>
                <a:ext cx="215900" cy="117475"/>
              </a:xfrm>
              <a:custGeom>
                <a:avLst/>
                <a:gdLst/>
                <a:ahLst/>
                <a:cxnLst>
                  <a:cxn ang="0">
                    <a:pos x="0" y="29"/>
                  </a:cxn>
                  <a:cxn ang="0">
                    <a:pos x="1" y="31"/>
                  </a:cxn>
                  <a:cxn ang="0">
                    <a:pos x="16" y="24"/>
                  </a:cxn>
                  <a:cxn ang="0">
                    <a:pos x="16" y="24"/>
                  </a:cxn>
                  <a:cxn ang="0">
                    <a:pos x="55" y="5"/>
                  </a:cxn>
                  <a:cxn ang="0">
                    <a:pos x="13" y="16"/>
                  </a:cxn>
                  <a:cxn ang="0">
                    <a:pos x="0" y="29"/>
                  </a:cxn>
                </a:cxnLst>
                <a:rect l="0" t="0" r="r" b="b"/>
                <a:pathLst>
                  <a:path w="57" h="31">
                    <a:moveTo>
                      <a:pt x="0" y="29"/>
                    </a:moveTo>
                    <a:cubicBezTo>
                      <a:pt x="0" y="29"/>
                      <a:pt x="1" y="30"/>
                      <a:pt x="1" y="31"/>
                    </a:cubicBezTo>
                    <a:cubicBezTo>
                      <a:pt x="4" y="29"/>
                      <a:pt x="9" y="26"/>
                      <a:pt x="16" y="24"/>
                    </a:cubicBezTo>
                    <a:cubicBezTo>
                      <a:pt x="16" y="24"/>
                      <a:pt x="16" y="24"/>
                      <a:pt x="16" y="24"/>
                    </a:cubicBezTo>
                    <a:cubicBezTo>
                      <a:pt x="32" y="17"/>
                      <a:pt x="57" y="9"/>
                      <a:pt x="55" y="5"/>
                    </a:cubicBezTo>
                    <a:cubicBezTo>
                      <a:pt x="53" y="0"/>
                      <a:pt x="30" y="10"/>
                      <a:pt x="13" y="16"/>
                    </a:cubicBezTo>
                    <a:cubicBezTo>
                      <a:pt x="6" y="22"/>
                      <a:pt x="0" y="26"/>
                      <a:pt x="0" y="29"/>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3" name="Freeform 132"/>
              <p:cNvSpPr>
                <a:spLocks/>
              </p:cNvSpPr>
              <p:nvPr/>
            </p:nvSpPr>
            <p:spPr bwMode="auto">
              <a:xfrm>
                <a:off x="7288213" y="1676400"/>
                <a:ext cx="30163" cy="82550"/>
              </a:xfrm>
              <a:custGeom>
                <a:avLst/>
                <a:gdLst/>
                <a:ahLst/>
                <a:cxnLst>
                  <a:cxn ang="0">
                    <a:pos x="5" y="22"/>
                  </a:cxn>
                  <a:cxn ang="0">
                    <a:pos x="8" y="6"/>
                  </a:cxn>
                  <a:cxn ang="0">
                    <a:pos x="0" y="0"/>
                  </a:cxn>
                  <a:cxn ang="0">
                    <a:pos x="5" y="22"/>
                  </a:cxn>
                </a:cxnLst>
                <a:rect l="0" t="0" r="r" b="b"/>
                <a:pathLst>
                  <a:path w="8" h="22">
                    <a:moveTo>
                      <a:pt x="5" y="22"/>
                    </a:moveTo>
                    <a:cubicBezTo>
                      <a:pt x="8" y="22"/>
                      <a:pt x="8" y="15"/>
                      <a:pt x="8" y="6"/>
                    </a:cubicBezTo>
                    <a:cubicBezTo>
                      <a:pt x="5" y="4"/>
                      <a:pt x="3" y="2"/>
                      <a:pt x="0" y="0"/>
                    </a:cubicBezTo>
                    <a:cubicBezTo>
                      <a:pt x="1" y="12"/>
                      <a:pt x="2" y="22"/>
                      <a:pt x="5" y="2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4" name="Freeform 133"/>
              <p:cNvSpPr>
                <a:spLocks/>
              </p:cNvSpPr>
              <p:nvPr/>
            </p:nvSpPr>
            <p:spPr bwMode="auto">
              <a:xfrm>
                <a:off x="7031038" y="1209675"/>
                <a:ext cx="490538" cy="447675"/>
              </a:xfrm>
              <a:custGeom>
                <a:avLst/>
                <a:gdLst/>
                <a:ahLst/>
                <a:cxnLst>
                  <a:cxn ang="0">
                    <a:pos x="96" y="83"/>
                  </a:cxn>
                  <a:cxn ang="0">
                    <a:pos x="85" y="77"/>
                  </a:cxn>
                  <a:cxn ang="0">
                    <a:pos x="82" y="75"/>
                  </a:cxn>
                  <a:cxn ang="0">
                    <a:pos x="81" y="73"/>
                  </a:cxn>
                  <a:cxn ang="0">
                    <a:pos x="94" y="60"/>
                  </a:cxn>
                  <a:cxn ang="0">
                    <a:pos x="127" y="32"/>
                  </a:cxn>
                  <a:cxn ang="0">
                    <a:pos x="87" y="55"/>
                  </a:cxn>
                  <a:cxn ang="0">
                    <a:pos x="78" y="61"/>
                  </a:cxn>
                  <a:cxn ang="0">
                    <a:pos x="75" y="62"/>
                  </a:cxn>
                  <a:cxn ang="0">
                    <a:pos x="73" y="62"/>
                  </a:cxn>
                  <a:cxn ang="0">
                    <a:pos x="69" y="44"/>
                  </a:cxn>
                  <a:cxn ang="0">
                    <a:pos x="69" y="44"/>
                  </a:cxn>
                  <a:cxn ang="0">
                    <a:pos x="62" y="1"/>
                  </a:cxn>
                  <a:cxn ang="0">
                    <a:pos x="61" y="44"/>
                  </a:cxn>
                  <a:cxn ang="0">
                    <a:pos x="61" y="56"/>
                  </a:cxn>
                  <a:cxn ang="0">
                    <a:pos x="60" y="60"/>
                  </a:cxn>
                  <a:cxn ang="0">
                    <a:pos x="59" y="62"/>
                  </a:cxn>
                  <a:cxn ang="0">
                    <a:pos x="44" y="58"/>
                  </a:cxn>
                  <a:cxn ang="0">
                    <a:pos x="44" y="58"/>
                  </a:cxn>
                  <a:cxn ang="0">
                    <a:pos x="6" y="41"/>
                  </a:cxn>
                  <a:cxn ang="0">
                    <a:pos x="1" y="42"/>
                  </a:cxn>
                  <a:cxn ang="0">
                    <a:pos x="4" y="47"/>
                  </a:cxn>
                  <a:cxn ang="0">
                    <a:pos x="39" y="64"/>
                  </a:cxn>
                  <a:cxn ang="0">
                    <a:pos x="50" y="70"/>
                  </a:cxn>
                  <a:cxn ang="0">
                    <a:pos x="50" y="70"/>
                  </a:cxn>
                  <a:cxn ang="0">
                    <a:pos x="53" y="72"/>
                  </a:cxn>
                  <a:cxn ang="0">
                    <a:pos x="53" y="72"/>
                  </a:cxn>
                  <a:cxn ang="0">
                    <a:pos x="54" y="74"/>
                  </a:cxn>
                  <a:cxn ang="0">
                    <a:pos x="41" y="87"/>
                  </a:cxn>
                  <a:cxn ang="0">
                    <a:pos x="25" y="98"/>
                  </a:cxn>
                  <a:cxn ang="0">
                    <a:pos x="8" y="115"/>
                  </a:cxn>
                  <a:cxn ang="0">
                    <a:pos x="44" y="94"/>
                  </a:cxn>
                  <a:cxn ang="0">
                    <a:pos x="47" y="92"/>
                  </a:cxn>
                  <a:cxn ang="0">
                    <a:pos x="48" y="92"/>
                  </a:cxn>
                  <a:cxn ang="0">
                    <a:pos x="57" y="86"/>
                  </a:cxn>
                  <a:cxn ang="0">
                    <a:pos x="57" y="86"/>
                  </a:cxn>
                  <a:cxn ang="0">
                    <a:pos x="60" y="85"/>
                  </a:cxn>
                  <a:cxn ang="0">
                    <a:pos x="60" y="85"/>
                  </a:cxn>
                  <a:cxn ang="0">
                    <a:pos x="62" y="85"/>
                  </a:cxn>
                  <a:cxn ang="0">
                    <a:pos x="66" y="103"/>
                  </a:cxn>
                  <a:cxn ang="0">
                    <a:pos x="67" y="116"/>
                  </a:cxn>
                  <a:cxn ang="0">
                    <a:pos x="75" y="112"/>
                  </a:cxn>
                  <a:cxn ang="0">
                    <a:pos x="74" y="103"/>
                  </a:cxn>
                  <a:cxn ang="0">
                    <a:pos x="74" y="90"/>
                  </a:cxn>
                  <a:cxn ang="0">
                    <a:pos x="75" y="86"/>
                  </a:cxn>
                  <a:cxn ang="0">
                    <a:pos x="76" y="84"/>
                  </a:cxn>
                  <a:cxn ang="0">
                    <a:pos x="91" y="89"/>
                  </a:cxn>
                  <a:cxn ang="0">
                    <a:pos x="103" y="94"/>
                  </a:cxn>
                  <a:cxn ang="0">
                    <a:pos x="109" y="89"/>
                  </a:cxn>
                  <a:cxn ang="0">
                    <a:pos x="96" y="83"/>
                  </a:cxn>
                </a:cxnLst>
                <a:rect l="0" t="0" r="r" b="b"/>
                <a:pathLst>
                  <a:path w="130" h="119">
                    <a:moveTo>
                      <a:pt x="96" y="83"/>
                    </a:moveTo>
                    <a:cubicBezTo>
                      <a:pt x="92" y="81"/>
                      <a:pt x="88" y="79"/>
                      <a:pt x="85" y="77"/>
                    </a:cubicBezTo>
                    <a:cubicBezTo>
                      <a:pt x="84" y="76"/>
                      <a:pt x="83" y="75"/>
                      <a:pt x="82" y="75"/>
                    </a:cubicBezTo>
                    <a:cubicBezTo>
                      <a:pt x="82" y="74"/>
                      <a:pt x="81" y="73"/>
                      <a:pt x="81" y="73"/>
                    </a:cubicBezTo>
                    <a:cubicBezTo>
                      <a:pt x="81" y="70"/>
                      <a:pt x="87" y="66"/>
                      <a:pt x="94" y="60"/>
                    </a:cubicBezTo>
                    <a:cubicBezTo>
                      <a:pt x="109" y="49"/>
                      <a:pt x="130" y="36"/>
                      <a:pt x="127" y="32"/>
                    </a:cubicBezTo>
                    <a:cubicBezTo>
                      <a:pt x="124" y="28"/>
                      <a:pt x="103" y="45"/>
                      <a:pt x="87" y="55"/>
                    </a:cubicBezTo>
                    <a:cubicBezTo>
                      <a:pt x="84" y="58"/>
                      <a:pt x="81" y="59"/>
                      <a:pt x="78" y="61"/>
                    </a:cubicBezTo>
                    <a:cubicBezTo>
                      <a:pt x="77" y="61"/>
                      <a:pt x="76" y="62"/>
                      <a:pt x="75" y="62"/>
                    </a:cubicBezTo>
                    <a:cubicBezTo>
                      <a:pt x="74" y="62"/>
                      <a:pt x="74" y="62"/>
                      <a:pt x="73" y="62"/>
                    </a:cubicBezTo>
                    <a:cubicBezTo>
                      <a:pt x="71" y="60"/>
                      <a:pt x="69" y="53"/>
                      <a:pt x="69" y="44"/>
                    </a:cubicBezTo>
                    <a:cubicBezTo>
                      <a:pt x="69" y="44"/>
                      <a:pt x="69" y="44"/>
                      <a:pt x="69" y="44"/>
                    </a:cubicBezTo>
                    <a:cubicBezTo>
                      <a:pt x="67" y="26"/>
                      <a:pt x="67" y="0"/>
                      <a:pt x="62" y="1"/>
                    </a:cubicBezTo>
                    <a:cubicBezTo>
                      <a:pt x="57" y="1"/>
                      <a:pt x="60" y="26"/>
                      <a:pt x="61" y="44"/>
                    </a:cubicBezTo>
                    <a:cubicBezTo>
                      <a:pt x="61" y="49"/>
                      <a:pt x="61" y="53"/>
                      <a:pt x="61" y="56"/>
                    </a:cubicBezTo>
                    <a:cubicBezTo>
                      <a:pt x="61" y="58"/>
                      <a:pt x="61" y="59"/>
                      <a:pt x="60" y="60"/>
                    </a:cubicBezTo>
                    <a:cubicBezTo>
                      <a:pt x="60" y="61"/>
                      <a:pt x="60" y="62"/>
                      <a:pt x="59" y="62"/>
                    </a:cubicBezTo>
                    <a:cubicBezTo>
                      <a:pt x="57" y="64"/>
                      <a:pt x="51" y="62"/>
                      <a:pt x="44" y="58"/>
                    </a:cubicBezTo>
                    <a:cubicBezTo>
                      <a:pt x="44" y="58"/>
                      <a:pt x="44" y="58"/>
                      <a:pt x="44" y="58"/>
                    </a:cubicBezTo>
                    <a:cubicBezTo>
                      <a:pt x="32" y="53"/>
                      <a:pt x="15" y="44"/>
                      <a:pt x="6" y="41"/>
                    </a:cubicBezTo>
                    <a:cubicBezTo>
                      <a:pt x="3" y="41"/>
                      <a:pt x="1" y="41"/>
                      <a:pt x="1" y="42"/>
                    </a:cubicBezTo>
                    <a:cubicBezTo>
                      <a:pt x="0" y="43"/>
                      <a:pt x="2" y="45"/>
                      <a:pt x="4" y="47"/>
                    </a:cubicBezTo>
                    <a:cubicBezTo>
                      <a:pt x="11" y="52"/>
                      <a:pt x="27" y="58"/>
                      <a:pt x="39" y="64"/>
                    </a:cubicBezTo>
                    <a:cubicBezTo>
                      <a:pt x="43" y="66"/>
                      <a:pt x="47" y="68"/>
                      <a:pt x="50" y="70"/>
                    </a:cubicBezTo>
                    <a:cubicBezTo>
                      <a:pt x="50" y="70"/>
                      <a:pt x="50" y="70"/>
                      <a:pt x="50" y="70"/>
                    </a:cubicBezTo>
                    <a:cubicBezTo>
                      <a:pt x="51" y="71"/>
                      <a:pt x="52" y="71"/>
                      <a:pt x="53" y="72"/>
                    </a:cubicBezTo>
                    <a:cubicBezTo>
                      <a:pt x="53" y="72"/>
                      <a:pt x="53" y="72"/>
                      <a:pt x="53" y="72"/>
                    </a:cubicBezTo>
                    <a:cubicBezTo>
                      <a:pt x="53" y="73"/>
                      <a:pt x="54" y="73"/>
                      <a:pt x="54" y="74"/>
                    </a:cubicBezTo>
                    <a:cubicBezTo>
                      <a:pt x="54" y="76"/>
                      <a:pt x="48" y="81"/>
                      <a:pt x="41" y="87"/>
                    </a:cubicBezTo>
                    <a:cubicBezTo>
                      <a:pt x="36" y="90"/>
                      <a:pt x="31" y="94"/>
                      <a:pt x="25" y="98"/>
                    </a:cubicBezTo>
                    <a:cubicBezTo>
                      <a:pt x="15" y="105"/>
                      <a:pt x="6" y="112"/>
                      <a:pt x="8" y="115"/>
                    </a:cubicBezTo>
                    <a:cubicBezTo>
                      <a:pt x="10" y="119"/>
                      <a:pt x="29" y="104"/>
                      <a:pt x="44" y="94"/>
                    </a:cubicBezTo>
                    <a:cubicBezTo>
                      <a:pt x="45" y="93"/>
                      <a:pt x="46" y="92"/>
                      <a:pt x="47" y="92"/>
                    </a:cubicBezTo>
                    <a:cubicBezTo>
                      <a:pt x="47" y="92"/>
                      <a:pt x="47" y="92"/>
                      <a:pt x="48" y="92"/>
                    </a:cubicBezTo>
                    <a:cubicBezTo>
                      <a:pt x="51" y="89"/>
                      <a:pt x="54" y="87"/>
                      <a:pt x="57" y="86"/>
                    </a:cubicBezTo>
                    <a:cubicBezTo>
                      <a:pt x="57" y="86"/>
                      <a:pt x="57" y="86"/>
                      <a:pt x="57" y="86"/>
                    </a:cubicBezTo>
                    <a:cubicBezTo>
                      <a:pt x="58" y="86"/>
                      <a:pt x="59" y="85"/>
                      <a:pt x="60" y="85"/>
                    </a:cubicBezTo>
                    <a:cubicBezTo>
                      <a:pt x="60" y="85"/>
                      <a:pt x="60" y="85"/>
                      <a:pt x="60" y="85"/>
                    </a:cubicBezTo>
                    <a:cubicBezTo>
                      <a:pt x="61" y="85"/>
                      <a:pt x="61" y="85"/>
                      <a:pt x="62" y="85"/>
                    </a:cubicBezTo>
                    <a:cubicBezTo>
                      <a:pt x="64" y="86"/>
                      <a:pt x="66" y="94"/>
                      <a:pt x="66" y="103"/>
                    </a:cubicBezTo>
                    <a:cubicBezTo>
                      <a:pt x="67" y="107"/>
                      <a:pt x="67" y="111"/>
                      <a:pt x="67" y="116"/>
                    </a:cubicBezTo>
                    <a:cubicBezTo>
                      <a:pt x="70" y="114"/>
                      <a:pt x="72" y="113"/>
                      <a:pt x="75" y="112"/>
                    </a:cubicBezTo>
                    <a:cubicBezTo>
                      <a:pt x="75" y="109"/>
                      <a:pt x="74" y="106"/>
                      <a:pt x="74" y="103"/>
                    </a:cubicBezTo>
                    <a:cubicBezTo>
                      <a:pt x="74" y="98"/>
                      <a:pt x="74" y="94"/>
                      <a:pt x="74" y="90"/>
                    </a:cubicBezTo>
                    <a:cubicBezTo>
                      <a:pt x="74" y="89"/>
                      <a:pt x="74" y="87"/>
                      <a:pt x="75" y="86"/>
                    </a:cubicBezTo>
                    <a:cubicBezTo>
                      <a:pt x="75" y="85"/>
                      <a:pt x="75" y="85"/>
                      <a:pt x="76" y="84"/>
                    </a:cubicBezTo>
                    <a:cubicBezTo>
                      <a:pt x="78" y="83"/>
                      <a:pt x="84" y="85"/>
                      <a:pt x="91" y="89"/>
                    </a:cubicBezTo>
                    <a:cubicBezTo>
                      <a:pt x="95" y="90"/>
                      <a:pt x="99" y="92"/>
                      <a:pt x="103" y="94"/>
                    </a:cubicBezTo>
                    <a:cubicBezTo>
                      <a:pt x="105" y="92"/>
                      <a:pt x="107" y="91"/>
                      <a:pt x="109" y="89"/>
                    </a:cubicBezTo>
                    <a:cubicBezTo>
                      <a:pt x="105" y="87"/>
                      <a:pt x="100" y="85"/>
                      <a:pt x="96" y="83"/>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09" name="Freeform 143"/>
            <p:cNvSpPr>
              <a:spLocks noEditPoints="1"/>
            </p:cNvSpPr>
            <p:nvPr/>
          </p:nvSpPr>
          <p:spPr bwMode="auto">
            <a:xfrm rot="1639090">
              <a:off x="6813850" y="1631634"/>
              <a:ext cx="145913" cy="178972"/>
            </a:xfrm>
            <a:custGeom>
              <a:avLst/>
              <a:gdLst/>
              <a:ahLst/>
              <a:cxnLst>
                <a:cxn ang="0">
                  <a:pos x="46" y="20"/>
                </a:cxn>
                <a:cxn ang="0">
                  <a:pos x="38" y="19"/>
                </a:cxn>
                <a:cxn ang="0">
                  <a:pos x="33" y="18"/>
                </a:cxn>
                <a:cxn ang="0">
                  <a:pos x="28" y="10"/>
                </a:cxn>
                <a:cxn ang="0">
                  <a:pos x="19" y="7"/>
                </a:cxn>
                <a:cxn ang="0">
                  <a:pos x="11" y="4"/>
                </a:cxn>
                <a:cxn ang="0">
                  <a:pos x="9" y="0"/>
                </a:cxn>
                <a:cxn ang="0">
                  <a:pos x="7" y="11"/>
                </a:cxn>
                <a:cxn ang="0">
                  <a:pos x="3" y="23"/>
                </a:cxn>
                <a:cxn ang="0">
                  <a:pos x="6" y="36"/>
                </a:cxn>
                <a:cxn ang="0">
                  <a:pos x="10" y="38"/>
                </a:cxn>
                <a:cxn ang="0">
                  <a:pos x="9" y="48"/>
                </a:cxn>
                <a:cxn ang="0">
                  <a:pos x="14" y="55"/>
                </a:cxn>
                <a:cxn ang="0">
                  <a:pos x="20" y="58"/>
                </a:cxn>
                <a:cxn ang="0">
                  <a:pos x="18" y="61"/>
                </a:cxn>
                <a:cxn ang="0">
                  <a:pos x="45" y="66"/>
                </a:cxn>
                <a:cxn ang="0">
                  <a:pos x="53" y="41"/>
                </a:cxn>
                <a:cxn ang="0">
                  <a:pos x="49" y="40"/>
                </a:cxn>
                <a:cxn ang="0">
                  <a:pos x="46" y="20"/>
                </a:cxn>
                <a:cxn ang="0">
                  <a:pos x="36" y="50"/>
                </a:cxn>
                <a:cxn ang="0">
                  <a:pos x="25" y="37"/>
                </a:cxn>
                <a:cxn ang="0">
                  <a:pos x="13" y="24"/>
                </a:cxn>
                <a:cxn ang="0">
                  <a:pos x="9" y="5"/>
                </a:cxn>
                <a:cxn ang="0">
                  <a:pos x="15" y="25"/>
                </a:cxn>
                <a:cxn ang="0">
                  <a:pos x="26" y="37"/>
                </a:cxn>
                <a:cxn ang="0">
                  <a:pos x="36" y="50"/>
                </a:cxn>
              </a:cxnLst>
              <a:rect l="0" t="0" r="r" b="b"/>
              <a:pathLst>
                <a:path w="54" h="66">
                  <a:moveTo>
                    <a:pt x="46" y="20"/>
                  </a:moveTo>
                  <a:cubicBezTo>
                    <a:pt x="45" y="16"/>
                    <a:pt x="40" y="17"/>
                    <a:pt x="38" y="19"/>
                  </a:cubicBezTo>
                  <a:cubicBezTo>
                    <a:pt x="35" y="22"/>
                    <a:pt x="35" y="21"/>
                    <a:pt x="33" y="18"/>
                  </a:cubicBezTo>
                  <a:cubicBezTo>
                    <a:pt x="31" y="16"/>
                    <a:pt x="30" y="13"/>
                    <a:pt x="28" y="10"/>
                  </a:cubicBezTo>
                  <a:cubicBezTo>
                    <a:pt x="25" y="8"/>
                    <a:pt x="21" y="9"/>
                    <a:pt x="19" y="7"/>
                  </a:cubicBezTo>
                  <a:cubicBezTo>
                    <a:pt x="17" y="5"/>
                    <a:pt x="14" y="7"/>
                    <a:pt x="11" y="4"/>
                  </a:cubicBezTo>
                  <a:cubicBezTo>
                    <a:pt x="9" y="2"/>
                    <a:pt x="9" y="0"/>
                    <a:pt x="9" y="0"/>
                  </a:cubicBezTo>
                  <a:cubicBezTo>
                    <a:pt x="9" y="0"/>
                    <a:pt x="6" y="7"/>
                    <a:pt x="7" y="11"/>
                  </a:cubicBezTo>
                  <a:cubicBezTo>
                    <a:pt x="8" y="15"/>
                    <a:pt x="4" y="21"/>
                    <a:pt x="3" y="23"/>
                  </a:cubicBezTo>
                  <a:cubicBezTo>
                    <a:pt x="0" y="31"/>
                    <a:pt x="6" y="36"/>
                    <a:pt x="6" y="36"/>
                  </a:cubicBezTo>
                  <a:cubicBezTo>
                    <a:pt x="10" y="38"/>
                    <a:pt x="10" y="38"/>
                    <a:pt x="10" y="38"/>
                  </a:cubicBezTo>
                  <a:cubicBezTo>
                    <a:pt x="10" y="38"/>
                    <a:pt x="8" y="44"/>
                    <a:pt x="9" y="48"/>
                  </a:cubicBezTo>
                  <a:cubicBezTo>
                    <a:pt x="11" y="52"/>
                    <a:pt x="14" y="55"/>
                    <a:pt x="14" y="55"/>
                  </a:cubicBezTo>
                  <a:cubicBezTo>
                    <a:pt x="20" y="58"/>
                    <a:pt x="20" y="58"/>
                    <a:pt x="20" y="58"/>
                  </a:cubicBezTo>
                  <a:cubicBezTo>
                    <a:pt x="20" y="58"/>
                    <a:pt x="16" y="58"/>
                    <a:pt x="18" y="61"/>
                  </a:cubicBezTo>
                  <a:cubicBezTo>
                    <a:pt x="20" y="64"/>
                    <a:pt x="45" y="66"/>
                    <a:pt x="45" y="66"/>
                  </a:cubicBezTo>
                  <a:cubicBezTo>
                    <a:pt x="42" y="64"/>
                    <a:pt x="51" y="46"/>
                    <a:pt x="53" y="41"/>
                  </a:cubicBezTo>
                  <a:cubicBezTo>
                    <a:pt x="54" y="36"/>
                    <a:pt x="49" y="44"/>
                    <a:pt x="49" y="40"/>
                  </a:cubicBezTo>
                  <a:cubicBezTo>
                    <a:pt x="50" y="35"/>
                    <a:pt x="48" y="23"/>
                    <a:pt x="46" y="20"/>
                  </a:cubicBezTo>
                  <a:close/>
                  <a:moveTo>
                    <a:pt x="36" y="50"/>
                  </a:moveTo>
                  <a:cubicBezTo>
                    <a:pt x="36" y="50"/>
                    <a:pt x="26" y="41"/>
                    <a:pt x="25" y="37"/>
                  </a:cubicBezTo>
                  <a:cubicBezTo>
                    <a:pt x="25" y="37"/>
                    <a:pt x="14" y="29"/>
                    <a:pt x="13" y="24"/>
                  </a:cubicBezTo>
                  <a:cubicBezTo>
                    <a:pt x="12" y="19"/>
                    <a:pt x="9" y="5"/>
                    <a:pt x="9" y="5"/>
                  </a:cubicBezTo>
                  <a:cubicBezTo>
                    <a:pt x="9" y="5"/>
                    <a:pt x="14" y="23"/>
                    <a:pt x="15" y="25"/>
                  </a:cubicBezTo>
                  <a:cubicBezTo>
                    <a:pt x="16" y="27"/>
                    <a:pt x="25" y="36"/>
                    <a:pt x="26" y="37"/>
                  </a:cubicBezTo>
                  <a:cubicBezTo>
                    <a:pt x="27" y="39"/>
                    <a:pt x="31" y="44"/>
                    <a:pt x="36" y="50"/>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0" name="Freeform 144"/>
            <p:cNvSpPr>
              <a:spLocks/>
            </p:cNvSpPr>
            <p:nvPr/>
          </p:nvSpPr>
          <p:spPr bwMode="auto">
            <a:xfrm rot="1639090">
              <a:off x="6845989" y="1641212"/>
              <a:ext cx="72956" cy="121974"/>
            </a:xfrm>
            <a:custGeom>
              <a:avLst/>
              <a:gdLst/>
              <a:ahLst/>
              <a:cxnLst>
                <a:cxn ang="0">
                  <a:pos x="0" y="0"/>
                </a:cxn>
                <a:cxn ang="0">
                  <a:pos x="4" y="19"/>
                </a:cxn>
                <a:cxn ang="0">
                  <a:pos x="16" y="32"/>
                </a:cxn>
                <a:cxn ang="0">
                  <a:pos x="27" y="45"/>
                </a:cxn>
                <a:cxn ang="0">
                  <a:pos x="17" y="32"/>
                </a:cxn>
                <a:cxn ang="0">
                  <a:pos x="6" y="20"/>
                </a:cxn>
                <a:cxn ang="0">
                  <a:pos x="0" y="0"/>
                </a:cxn>
              </a:cxnLst>
              <a:rect l="0" t="0" r="r" b="b"/>
              <a:pathLst>
                <a:path w="27" h="45">
                  <a:moveTo>
                    <a:pt x="0" y="0"/>
                  </a:moveTo>
                  <a:cubicBezTo>
                    <a:pt x="0" y="0"/>
                    <a:pt x="3" y="14"/>
                    <a:pt x="4" y="19"/>
                  </a:cubicBezTo>
                  <a:cubicBezTo>
                    <a:pt x="5" y="24"/>
                    <a:pt x="16" y="32"/>
                    <a:pt x="16" y="32"/>
                  </a:cubicBezTo>
                  <a:cubicBezTo>
                    <a:pt x="17" y="36"/>
                    <a:pt x="27" y="45"/>
                    <a:pt x="27" y="45"/>
                  </a:cubicBezTo>
                  <a:cubicBezTo>
                    <a:pt x="22" y="39"/>
                    <a:pt x="18" y="34"/>
                    <a:pt x="17" y="32"/>
                  </a:cubicBezTo>
                  <a:cubicBezTo>
                    <a:pt x="16" y="31"/>
                    <a:pt x="7" y="22"/>
                    <a:pt x="6" y="20"/>
                  </a:cubicBezTo>
                  <a:cubicBezTo>
                    <a:pt x="5" y="18"/>
                    <a:pt x="0" y="0"/>
                    <a:pt x="0" y="0"/>
                  </a:cubicBezTo>
                  <a:close/>
                </a:path>
              </a:pathLst>
            </a:custGeom>
            <a:solidFill>
              <a:srgbClr val="61B5CC"/>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 name="Group 296"/>
            <p:cNvGrpSpPr/>
            <p:nvPr/>
          </p:nvGrpSpPr>
          <p:grpSpPr>
            <a:xfrm rot="1639090">
              <a:off x="7091669" y="1042245"/>
              <a:ext cx="589351" cy="598471"/>
              <a:chOff x="5902325" y="2266950"/>
              <a:chExt cx="820738" cy="833438"/>
            </a:xfrm>
            <a:solidFill>
              <a:schemeClr val="accent4">
                <a:alpha val="20000"/>
              </a:schemeClr>
            </a:solidFill>
          </p:grpSpPr>
          <p:sp>
            <p:nvSpPr>
              <p:cNvPr id="447"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8"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9"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6" name="Group 291"/>
              <p:cNvGrpSpPr/>
              <p:nvPr/>
            </p:nvGrpSpPr>
            <p:grpSpPr>
              <a:xfrm>
                <a:off x="5902325" y="2266950"/>
                <a:ext cx="820738" cy="784225"/>
                <a:chOff x="4111625" y="2266950"/>
                <a:chExt cx="820738" cy="784225"/>
              </a:xfrm>
              <a:grpFill/>
            </p:grpSpPr>
            <p:sp>
              <p:nvSpPr>
                <p:cNvPr id="451"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2"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3"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4"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5"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6"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2" name="Freeform 177"/>
                <p:cNvSpPr>
                  <a:spLocks/>
                </p:cNvSpPr>
                <p:nvPr/>
              </p:nvSpPr>
              <p:spPr bwMode="auto">
                <a:xfrm>
                  <a:off x="4270375" y="2417763"/>
                  <a:ext cx="458788" cy="493713"/>
                </a:xfrm>
                <a:custGeom>
                  <a:avLst/>
                  <a:gdLst/>
                  <a:ahLst/>
                  <a:cxnLst>
                    <a:cxn ang="0">
                      <a:pos x="63" y="13"/>
                    </a:cxn>
                    <a:cxn ang="0">
                      <a:pos x="56" y="3"/>
                    </a:cxn>
                    <a:cxn ang="0">
                      <a:pos x="51" y="19"/>
                    </a:cxn>
                    <a:cxn ang="0">
                      <a:pos x="44" y="10"/>
                    </a:cxn>
                    <a:cxn ang="0">
                      <a:pos x="55" y="47"/>
                    </a:cxn>
                    <a:cxn ang="0">
                      <a:pos x="23" y="17"/>
                    </a:cxn>
                    <a:cxn ang="0">
                      <a:pos x="32" y="34"/>
                    </a:cxn>
                    <a:cxn ang="0">
                      <a:pos x="13" y="30"/>
                    </a:cxn>
                    <a:cxn ang="0">
                      <a:pos x="45" y="59"/>
                    </a:cxn>
                    <a:cxn ang="0">
                      <a:pos x="5" y="53"/>
                    </a:cxn>
                    <a:cxn ang="0">
                      <a:pos x="9" y="61"/>
                    </a:cxn>
                    <a:cxn ang="0">
                      <a:pos x="2" y="70"/>
                    </a:cxn>
                    <a:cxn ang="0">
                      <a:pos x="45" y="74"/>
                    </a:cxn>
                    <a:cxn ang="0">
                      <a:pos x="8" y="95"/>
                    </a:cxn>
                    <a:cxn ang="0">
                      <a:pos x="23" y="94"/>
                    </a:cxn>
                    <a:cxn ang="0">
                      <a:pos x="15" y="107"/>
                    </a:cxn>
                    <a:cxn ang="0">
                      <a:pos x="51" y="83"/>
                    </a:cxn>
                    <a:cxn ang="0">
                      <a:pos x="35" y="122"/>
                    </a:cxn>
                    <a:cxn ang="0">
                      <a:pos x="50" y="130"/>
                    </a:cxn>
                    <a:cxn ang="0">
                      <a:pos x="65" y="89"/>
                    </a:cxn>
                    <a:cxn ang="0">
                      <a:pos x="80" y="130"/>
                    </a:cxn>
                    <a:cxn ang="0">
                      <a:pos x="86" y="117"/>
                    </a:cxn>
                    <a:cxn ang="0">
                      <a:pos x="93" y="127"/>
                    </a:cxn>
                    <a:cxn ang="0">
                      <a:pos x="78" y="86"/>
                    </a:cxn>
                    <a:cxn ang="0">
                      <a:pos x="111" y="114"/>
                    </a:cxn>
                    <a:cxn ang="0">
                      <a:pos x="105" y="99"/>
                    </a:cxn>
                    <a:cxn ang="0">
                      <a:pos x="120" y="104"/>
                    </a:cxn>
                    <a:cxn ang="0">
                      <a:pos x="99" y="79"/>
                    </a:cxn>
                    <a:cxn ang="0">
                      <a:pos x="93" y="76"/>
                    </a:cxn>
                    <a:cxn ang="0">
                      <a:pos x="93" y="76"/>
                    </a:cxn>
                    <a:cxn ang="0">
                      <a:pos x="80" y="48"/>
                    </a:cxn>
                    <a:cxn ang="0">
                      <a:pos x="77" y="36"/>
                    </a:cxn>
                    <a:cxn ang="0">
                      <a:pos x="77" y="36"/>
                    </a:cxn>
                    <a:cxn ang="0">
                      <a:pos x="68" y="44"/>
                    </a:cxn>
                  </a:cxnLst>
                  <a:rect l="0" t="0" r="r" b="b"/>
                  <a:pathLst>
                    <a:path w="122" h="131">
                      <a:moveTo>
                        <a:pt x="68" y="44"/>
                      </a:moveTo>
                      <a:cubicBezTo>
                        <a:pt x="68" y="31"/>
                        <a:pt x="66" y="20"/>
                        <a:pt x="63" y="13"/>
                      </a:cubicBezTo>
                      <a:cubicBezTo>
                        <a:pt x="62" y="10"/>
                        <a:pt x="61" y="8"/>
                        <a:pt x="60" y="6"/>
                      </a:cubicBezTo>
                      <a:cubicBezTo>
                        <a:pt x="58" y="5"/>
                        <a:pt x="57" y="4"/>
                        <a:pt x="56" y="3"/>
                      </a:cubicBezTo>
                      <a:cubicBezTo>
                        <a:pt x="52" y="0"/>
                        <a:pt x="48" y="5"/>
                        <a:pt x="51" y="19"/>
                      </a:cubicBezTo>
                      <a:cubicBezTo>
                        <a:pt x="51" y="19"/>
                        <a:pt x="51" y="19"/>
                        <a:pt x="51" y="19"/>
                      </a:cubicBezTo>
                      <a:cubicBezTo>
                        <a:pt x="52" y="24"/>
                        <a:pt x="53" y="31"/>
                        <a:pt x="56" y="38"/>
                      </a:cubicBezTo>
                      <a:cubicBezTo>
                        <a:pt x="51" y="24"/>
                        <a:pt x="47" y="14"/>
                        <a:pt x="44" y="10"/>
                      </a:cubicBezTo>
                      <a:cubicBezTo>
                        <a:pt x="41" y="5"/>
                        <a:pt x="40" y="4"/>
                        <a:pt x="40" y="8"/>
                      </a:cubicBezTo>
                      <a:cubicBezTo>
                        <a:pt x="40" y="13"/>
                        <a:pt x="44" y="29"/>
                        <a:pt x="55" y="47"/>
                      </a:cubicBezTo>
                      <a:cubicBezTo>
                        <a:pt x="47" y="33"/>
                        <a:pt x="38" y="24"/>
                        <a:pt x="31" y="20"/>
                      </a:cubicBezTo>
                      <a:cubicBezTo>
                        <a:pt x="27" y="17"/>
                        <a:pt x="25" y="16"/>
                        <a:pt x="23" y="17"/>
                      </a:cubicBezTo>
                      <a:cubicBezTo>
                        <a:pt x="21" y="18"/>
                        <a:pt x="23" y="24"/>
                        <a:pt x="32" y="34"/>
                      </a:cubicBezTo>
                      <a:cubicBezTo>
                        <a:pt x="32" y="34"/>
                        <a:pt x="32" y="34"/>
                        <a:pt x="32" y="34"/>
                      </a:cubicBezTo>
                      <a:cubicBezTo>
                        <a:pt x="35" y="38"/>
                        <a:pt x="39" y="42"/>
                        <a:pt x="44" y="46"/>
                      </a:cubicBezTo>
                      <a:cubicBezTo>
                        <a:pt x="24" y="27"/>
                        <a:pt x="14" y="25"/>
                        <a:pt x="13" y="30"/>
                      </a:cubicBezTo>
                      <a:cubicBezTo>
                        <a:pt x="12" y="32"/>
                        <a:pt x="13" y="35"/>
                        <a:pt x="16" y="38"/>
                      </a:cubicBezTo>
                      <a:cubicBezTo>
                        <a:pt x="20" y="45"/>
                        <a:pt x="30" y="53"/>
                        <a:pt x="45" y="59"/>
                      </a:cubicBezTo>
                      <a:cubicBezTo>
                        <a:pt x="34" y="54"/>
                        <a:pt x="24" y="53"/>
                        <a:pt x="16" y="52"/>
                      </a:cubicBezTo>
                      <a:cubicBezTo>
                        <a:pt x="11" y="52"/>
                        <a:pt x="7" y="52"/>
                        <a:pt x="5" y="53"/>
                      </a:cubicBezTo>
                      <a:cubicBezTo>
                        <a:pt x="0" y="55"/>
                        <a:pt x="0" y="58"/>
                        <a:pt x="8" y="60"/>
                      </a:cubicBezTo>
                      <a:cubicBezTo>
                        <a:pt x="8" y="60"/>
                        <a:pt x="9" y="60"/>
                        <a:pt x="9" y="61"/>
                      </a:cubicBezTo>
                      <a:cubicBezTo>
                        <a:pt x="15" y="62"/>
                        <a:pt x="23" y="64"/>
                        <a:pt x="36" y="65"/>
                      </a:cubicBezTo>
                      <a:cubicBezTo>
                        <a:pt x="14" y="63"/>
                        <a:pt x="4" y="66"/>
                        <a:pt x="2" y="70"/>
                      </a:cubicBezTo>
                      <a:cubicBezTo>
                        <a:pt x="1" y="72"/>
                        <a:pt x="3" y="75"/>
                        <a:pt x="8" y="77"/>
                      </a:cubicBezTo>
                      <a:cubicBezTo>
                        <a:pt x="15" y="79"/>
                        <a:pt x="29" y="80"/>
                        <a:pt x="45" y="74"/>
                      </a:cubicBezTo>
                      <a:cubicBezTo>
                        <a:pt x="33" y="79"/>
                        <a:pt x="23" y="83"/>
                        <a:pt x="17" y="88"/>
                      </a:cubicBezTo>
                      <a:cubicBezTo>
                        <a:pt x="12" y="91"/>
                        <a:pt x="9" y="94"/>
                        <a:pt x="8" y="95"/>
                      </a:cubicBezTo>
                      <a:cubicBezTo>
                        <a:pt x="6" y="99"/>
                        <a:pt x="15" y="97"/>
                        <a:pt x="41" y="82"/>
                      </a:cubicBezTo>
                      <a:cubicBezTo>
                        <a:pt x="33" y="87"/>
                        <a:pt x="27" y="90"/>
                        <a:pt x="23" y="94"/>
                      </a:cubicBezTo>
                      <a:cubicBezTo>
                        <a:pt x="23" y="94"/>
                        <a:pt x="23" y="94"/>
                        <a:pt x="22" y="94"/>
                      </a:cubicBezTo>
                      <a:cubicBezTo>
                        <a:pt x="13" y="102"/>
                        <a:pt x="12" y="106"/>
                        <a:pt x="15" y="107"/>
                      </a:cubicBezTo>
                      <a:cubicBezTo>
                        <a:pt x="17" y="107"/>
                        <a:pt x="21" y="106"/>
                        <a:pt x="25" y="104"/>
                      </a:cubicBezTo>
                      <a:cubicBezTo>
                        <a:pt x="32" y="101"/>
                        <a:pt x="42" y="94"/>
                        <a:pt x="51" y="83"/>
                      </a:cubicBezTo>
                      <a:cubicBezTo>
                        <a:pt x="41" y="94"/>
                        <a:pt x="36" y="105"/>
                        <a:pt x="35" y="113"/>
                      </a:cubicBezTo>
                      <a:cubicBezTo>
                        <a:pt x="34" y="117"/>
                        <a:pt x="34" y="120"/>
                        <a:pt x="35" y="122"/>
                      </a:cubicBezTo>
                      <a:cubicBezTo>
                        <a:pt x="37" y="128"/>
                        <a:pt x="46" y="123"/>
                        <a:pt x="56" y="95"/>
                      </a:cubicBezTo>
                      <a:cubicBezTo>
                        <a:pt x="48" y="117"/>
                        <a:pt x="47" y="127"/>
                        <a:pt x="50" y="130"/>
                      </a:cubicBezTo>
                      <a:cubicBezTo>
                        <a:pt x="51" y="131"/>
                        <a:pt x="53" y="130"/>
                        <a:pt x="55" y="126"/>
                      </a:cubicBezTo>
                      <a:cubicBezTo>
                        <a:pt x="59" y="120"/>
                        <a:pt x="64" y="107"/>
                        <a:pt x="65" y="89"/>
                      </a:cubicBezTo>
                      <a:cubicBezTo>
                        <a:pt x="64" y="105"/>
                        <a:pt x="68" y="117"/>
                        <a:pt x="72" y="124"/>
                      </a:cubicBezTo>
                      <a:cubicBezTo>
                        <a:pt x="75" y="128"/>
                        <a:pt x="78" y="131"/>
                        <a:pt x="80" y="130"/>
                      </a:cubicBezTo>
                      <a:cubicBezTo>
                        <a:pt x="84" y="130"/>
                        <a:pt x="86" y="120"/>
                        <a:pt x="76" y="95"/>
                      </a:cubicBezTo>
                      <a:cubicBezTo>
                        <a:pt x="80" y="105"/>
                        <a:pt x="83" y="112"/>
                        <a:pt x="86" y="117"/>
                      </a:cubicBezTo>
                      <a:cubicBezTo>
                        <a:pt x="86" y="118"/>
                        <a:pt x="86" y="118"/>
                        <a:pt x="87" y="119"/>
                      </a:cubicBezTo>
                      <a:cubicBezTo>
                        <a:pt x="90" y="125"/>
                        <a:pt x="92" y="127"/>
                        <a:pt x="93" y="127"/>
                      </a:cubicBezTo>
                      <a:cubicBezTo>
                        <a:pt x="94" y="127"/>
                        <a:pt x="95" y="124"/>
                        <a:pt x="93" y="120"/>
                      </a:cubicBezTo>
                      <a:cubicBezTo>
                        <a:pt x="92" y="112"/>
                        <a:pt x="87" y="100"/>
                        <a:pt x="78" y="86"/>
                      </a:cubicBezTo>
                      <a:cubicBezTo>
                        <a:pt x="88" y="102"/>
                        <a:pt x="99" y="112"/>
                        <a:pt x="106" y="115"/>
                      </a:cubicBezTo>
                      <a:cubicBezTo>
                        <a:pt x="109" y="116"/>
                        <a:pt x="111" y="116"/>
                        <a:pt x="111" y="114"/>
                      </a:cubicBezTo>
                      <a:cubicBezTo>
                        <a:pt x="111" y="111"/>
                        <a:pt x="105" y="102"/>
                        <a:pt x="89" y="87"/>
                      </a:cubicBezTo>
                      <a:cubicBezTo>
                        <a:pt x="95" y="92"/>
                        <a:pt x="100" y="97"/>
                        <a:pt x="105" y="99"/>
                      </a:cubicBezTo>
                      <a:cubicBezTo>
                        <a:pt x="105" y="99"/>
                        <a:pt x="105" y="100"/>
                        <a:pt x="105" y="100"/>
                      </a:cubicBezTo>
                      <a:cubicBezTo>
                        <a:pt x="113" y="104"/>
                        <a:pt x="118" y="105"/>
                        <a:pt x="120" y="104"/>
                      </a:cubicBezTo>
                      <a:cubicBezTo>
                        <a:pt x="122" y="103"/>
                        <a:pt x="122" y="101"/>
                        <a:pt x="120" y="97"/>
                      </a:cubicBezTo>
                      <a:cubicBezTo>
                        <a:pt x="117" y="92"/>
                        <a:pt x="110" y="85"/>
                        <a:pt x="99" y="79"/>
                      </a:cubicBezTo>
                      <a:cubicBezTo>
                        <a:pt x="98" y="82"/>
                        <a:pt x="98" y="85"/>
                        <a:pt x="97" y="89"/>
                      </a:cubicBezTo>
                      <a:cubicBezTo>
                        <a:pt x="96" y="86"/>
                        <a:pt x="95" y="82"/>
                        <a:pt x="93" y="76"/>
                      </a:cubicBezTo>
                      <a:cubicBezTo>
                        <a:pt x="91" y="76"/>
                        <a:pt x="89" y="75"/>
                        <a:pt x="88" y="74"/>
                      </a:cubicBezTo>
                      <a:cubicBezTo>
                        <a:pt x="89" y="75"/>
                        <a:pt x="91" y="75"/>
                        <a:pt x="93" y="76"/>
                      </a:cubicBezTo>
                      <a:cubicBezTo>
                        <a:pt x="90" y="68"/>
                        <a:pt x="87" y="57"/>
                        <a:pt x="82" y="46"/>
                      </a:cubicBezTo>
                      <a:cubicBezTo>
                        <a:pt x="81" y="47"/>
                        <a:pt x="80" y="48"/>
                        <a:pt x="80" y="48"/>
                      </a:cubicBezTo>
                      <a:cubicBezTo>
                        <a:pt x="80" y="48"/>
                        <a:pt x="81" y="47"/>
                        <a:pt x="82" y="46"/>
                      </a:cubicBezTo>
                      <a:cubicBezTo>
                        <a:pt x="80" y="43"/>
                        <a:pt x="79" y="40"/>
                        <a:pt x="77" y="36"/>
                      </a:cubicBezTo>
                      <a:cubicBezTo>
                        <a:pt x="77" y="37"/>
                        <a:pt x="77" y="38"/>
                        <a:pt x="77" y="38"/>
                      </a:cubicBezTo>
                      <a:cubicBezTo>
                        <a:pt x="77" y="38"/>
                        <a:pt x="77" y="37"/>
                        <a:pt x="77" y="36"/>
                      </a:cubicBezTo>
                      <a:cubicBezTo>
                        <a:pt x="75" y="32"/>
                        <a:pt x="73" y="28"/>
                        <a:pt x="71" y="23"/>
                      </a:cubicBezTo>
                      <a:cubicBezTo>
                        <a:pt x="69" y="29"/>
                        <a:pt x="68" y="36"/>
                        <a:pt x="68" y="4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grpSp>
        </p:grpSp>
        <p:grpSp>
          <p:nvGrpSpPr>
            <p:cNvPr id="17" name="Group 294"/>
            <p:cNvGrpSpPr/>
            <p:nvPr/>
          </p:nvGrpSpPr>
          <p:grpSpPr>
            <a:xfrm rot="1639090">
              <a:off x="6306880" y="1162691"/>
              <a:ext cx="457117" cy="587071"/>
              <a:chOff x="3224213" y="2960688"/>
              <a:chExt cx="636587" cy="817562"/>
            </a:xfrm>
          </p:grpSpPr>
          <p:sp>
            <p:nvSpPr>
              <p:cNvPr id="407" name="Freeform 11"/>
              <p:cNvSpPr>
                <a:spLocks/>
              </p:cNvSpPr>
              <p:nvPr/>
            </p:nvSpPr>
            <p:spPr bwMode="auto">
              <a:xfrm>
                <a:off x="3355975" y="3152775"/>
                <a:ext cx="7938" cy="19050"/>
              </a:xfrm>
              <a:custGeom>
                <a:avLst/>
                <a:gdLst/>
                <a:ahLst/>
                <a:cxnLst>
                  <a:cxn ang="0">
                    <a:pos x="2" y="5"/>
                  </a:cxn>
                  <a:cxn ang="0">
                    <a:pos x="0" y="0"/>
                  </a:cxn>
                  <a:cxn ang="0">
                    <a:pos x="0" y="0"/>
                  </a:cxn>
                  <a:cxn ang="0">
                    <a:pos x="2" y="5"/>
                  </a:cxn>
                  <a:cxn ang="0">
                    <a:pos x="2" y="5"/>
                  </a:cxn>
                </a:cxnLst>
                <a:rect l="0" t="0" r="r" b="b"/>
                <a:pathLst>
                  <a:path w="2" h="5">
                    <a:moveTo>
                      <a:pt x="2" y="5"/>
                    </a:moveTo>
                    <a:cubicBezTo>
                      <a:pt x="1" y="3"/>
                      <a:pt x="1" y="2"/>
                      <a:pt x="0" y="0"/>
                    </a:cubicBezTo>
                    <a:cubicBezTo>
                      <a:pt x="0" y="0"/>
                      <a:pt x="0" y="0"/>
                      <a:pt x="0" y="0"/>
                    </a:cubicBezTo>
                    <a:cubicBezTo>
                      <a:pt x="1" y="2"/>
                      <a:pt x="1" y="3"/>
                      <a:pt x="2" y="5"/>
                    </a:cubicBezTo>
                    <a:cubicBezTo>
                      <a:pt x="2" y="5"/>
                      <a:pt x="2" y="5"/>
                      <a:pt x="2" y="5"/>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8" name="Freeform 12"/>
              <p:cNvSpPr>
                <a:spLocks/>
              </p:cNvSpPr>
              <p:nvPr/>
            </p:nvSpPr>
            <p:spPr bwMode="auto">
              <a:xfrm>
                <a:off x="3389313" y="3095625"/>
                <a:ext cx="23813" cy="49213"/>
              </a:xfrm>
              <a:custGeom>
                <a:avLst/>
                <a:gdLst/>
                <a:ahLst/>
                <a:cxnLst>
                  <a:cxn ang="0">
                    <a:pos x="6" y="0"/>
                  </a:cxn>
                  <a:cxn ang="0">
                    <a:pos x="0" y="5"/>
                  </a:cxn>
                  <a:cxn ang="0">
                    <a:pos x="5" y="13"/>
                  </a:cxn>
                  <a:cxn ang="0">
                    <a:pos x="6" y="0"/>
                  </a:cxn>
                </a:cxnLst>
                <a:rect l="0" t="0" r="r" b="b"/>
                <a:pathLst>
                  <a:path w="6" h="13">
                    <a:moveTo>
                      <a:pt x="6" y="0"/>
                    </a:moveTo>
                    <a:cubicBezTo>
                      <a:pt x="4" y="1"/>
                      <a:pt x="2" y="3"/>
                      <a:pt x="0" y="5"/>
                    </a:cubicBezTo>
                    <a:cubicBezTo>
                      <a:pt x="2" y="7"/>
                      <a:pt x="3" y="10"/>
                      <a:pt x="5" y="13"/>
                    </a:cubicBezTo>
                    <a:cubicBezTo>
                      <a:pt x="5" y="8"/>
                      <a:pt x="5" y="4"/>
                      <a:pt x="6"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9" name="Freeform 15"/>
              <p:cNvSpPr>
                <a:spLocks/>
              </p:cNvSpPr>
              <p:nvPr/>
            </p:nvSpPr>
            <p:spPr bwMode="auto">
              <a:xfrm>
                <a:off x="3257550" y="3281363"/>
                <a:ext cx="15875" cy="3175"/>
              </a:xfrm>
              <a:custGeom>
                <a:avLst/>
                <a:gdLst/>
                <a:ahLst/>
                <a:cxnLst>
                  <a:cxn ang="0">
                    <a:pos x="0" y="0"/>
                  </a:cxn>
                  <a:cxn ang="0">
                    <a:pos x="0" y="0"/>
                  </a:cxn>
                  <a:cxn ang="0">
                    <a:pos x="4" y="1"/>
                  </a:cxn>
                  <a:cxn ang="0">
                    <a:pos x="0" y="0"/>
                  </a:cxn>
                </a:cxnLst>
                <a:rect l="0" t="0" r="r" b="b"/>
                <a:pathLst>
                  <a:path w="4" h="1">
                    <a:moveTo>
                      <a:pt x="0" y="0"/>
                    </a:moveTo>
                    <a:cubicBezTo>
                      <a:pt x="0" y="0"/>
                      <a:pt x="0" y="0"/>
                      <a:pt x="0" y="0"/>
                    </a:cubicBezTo>
                    <a:cubicBezTo>
                      <a:pt x="2" y="0"/>
                      <a:pt x="3" y="1"/>
                      <a:pt x="4" y="1"/>
                    </a:cubicBezTo>
                    <a:cubicBezTo>
                      <a:pt x="3" y="1"/>
                      <a:pt x="2" y="0"/>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0" name="Freeform 16"/>
              <p:cNvSpPr>
                <a:spLocks/>
              </p:cNvSpPr>
              <p:nvPr/>
            </p:nvSpPr>
            <p:spPr bwMode="auto">
              <a:xfrm>
                <a:off x="3325813" y="3186113"/>
                <a:ext cx="11113" cy="19050"/>
              </a:xfrm>
              <a:custGeom>
                <a:avLst/>
                <a:gdLst/>
                <a:ahLst/>
                <a:cxnLst>
                  <a:cxn ang="0">
                    <a:pos x="0" y="0"/>
                  </a:cxn>
                  <a:cxn ang="0">
                    <a:pos x="0" y="0"/>
                  </a:cxn>
                  <a:cxn ang="0">
                    <a:pos x="3" y="5"/>
                  </a:cxn>
                  <a:cxn ang="0">
                    <a:pos x="0" y="0"/>
                  </a:cxn>
                </a:cxnLst>
                <a:rect l="0" t="0" r="r" b="b"/>
                <a:pathLst>
                  <a:path w="3" h="5">
                    <a:moveTo>
                      <a:pt x="0" y="0"/>
                    </a:moveTo>
                    <a:cubicBezTo>
                      <a:pt x="0" y="0"/>
                      <a:pt x="0" y="0"/>
                      <a:pt x="0" y="0"/>
                    </a:cubicBezTo>
                    <a:cubicBezTo>
                      <a:pt x="1" y="2"/>
                      <a:pt x="2" y="3"/>
                      <a:pt x="3" y="5"/>
                    </a:cubicBezTo>
                    <a:cubicBezTo>
                      <a:pt x="2" y="3"/>
                      <a:pt x="1" y="2"/>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1" name="Freeform 410"/>
              <p:cNvSpPr>
                <a:spLocks/>
              </p:cNvSpPr>
              <p:nvPr/>
            </p:nvSpPr>
            <p:spPr bwMode="auto">
              <a:xfrm>
                <a:off x="3443288" y="3046413"/>
                <a:ext cx="14288" cy="125413"/>
              </a:xfrm>
              <a:custGeom>
                <a:avLst/>
                <a:gdLst/>
                <a:ahLst/>
                <a:cxnLst>
                  <a:cxn ang="0">
                    <a:pos x="0" y="32"/>
                  </a:cxn>
                  <a:cxn ang="0">
                    <a:pos x="4" y="0"/>
                  </a:cxn>
                  <a:cxn ang="0">
                    <a:pos x="2" y="3"/>
                  </a:cxn>
                  <a:cxn ang="0">
                    <a:pos x="0" y="33"/>
                  </a:cxn>
                  <a:cxn ang="0">
                    <a:pos x="0" y="32"/>
                  </a:cxn>
                </a:cxnLst>
                <a:rect l="0" t="0" r="r" b="b"/>
                <a:pathLst>
                  <a:path w="4" h="33">
                    <a:moveTo>
                      <a:pt x="0" y="32"/>
                    </a:moveTo>
                    <a:cubicBezTo>
                      <a:pt x="2" y="18"/>
                      <a:pt x="3" y="7"/>
                      <a:pt x="4" y="0"/>
                    </a:cubicBezTo>
                    <a:cubicBezTo>
                      <a:pt x="3" y="1"/>
                      <a:pt x="2" y="2"/>
                      <a:pt x="2" y="3"/>
                    </a:cubicBezTo>
                    <a:cubicBezTo>
                      <a:pt x="2" y="10"/>
                      <a:pt x="1" y="20"/>
                      <a:pt x="0" y="33"/>
                    </a:cubicBezTo>
                    <a:cubicBezTo>
                      <a:pt x="0" y="33"/>
                      <a:pt x="0" y="32"/>
                      <a:pt x="0" y="3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2" name="Freeform 23"/>
              <p:cNvSpPr>
                <a:spLocks/>
              </p:cNvSpPr>
              <p:nvPr/>
            </p:nvSpPr>
            <p:spPr bwMode="auto">
              <a:xfrm>
                <a:off x="3224213" y="3449638"/>
                <a:ext cx="33338" cy="23813"/>
              </a:xfrm>
              <a:custGeom>
                <a:avLst/>
                <a:gdLst/>
                <a:ahLst/>
                <a:cxnLst>
                  <a:cxn ang="0">
                    <a:pos x="9" y="0"/>
                  </a:cxn>
                  <a:cxn ang="0">
                    <a:pos x="0" y="6"/>
                  </a:cxn>
                  <a:cxn ang="0">
                    <a:pos x="0" y="6"/>
                  </a:cxn>
                  <a:cxn ang="0">
                    <a:pos x="8" y="1"/>
                  </a:cxn>
                  <a:cxn ang="0">
                    <a:pos x="9" y="0"/>
                  </a:cxn>
                </a:cxnLst>
                <a:rect l="0" t="0" r="r" b="b"/>
                <a:pathLst>
                  <a:path w="9" h="6">
                    <a:moveTo>
                      <a:pt x="9" y="0"/>
                    </a:moveTo>
                    <a:cubicBezTo>
                      <a:pt x="6" y="2"/>
                      <a:pt x="3" y="4"/>
                      <a:pt x="0" y="6"/>
                    </a:cubicBezTo>
                    <a:cubicBezTo>
                      <a:pt x="0" y="6"/>
                      <a:pt x="0" y="6"/>
                      <a:pt x="0" y="6"/>
                    </a:cubicBezTo>
                    <a:cubicBezTo>
                      <a:pt x="3" y="5"/>
                      <a:pt x="5" y="3"/>
                      <a:pt x="8" y="1"/>
                    </a:cubicBezTo>
                    <a:cubicBezTo>
                      <a:pt x="9" y="1"/>
                      <a:pt x="9" y="0"/>
                      <a:pt x="9"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3" name="Freeform 26"/>
              <p:cNvSpPr>
                <a:spLocks/>
              </p:cNvSpPr>
              <p:nvPr/>
            </p:nvSpPr>
            <p:spPr bwMode="auto">
              <a:xfrm>
                <a:off x="3224213" y="3487738"/>
                <a:ext cx="41275" cy="41275"/>
              </a:xfrm>
              <a:custGeom>
                <a:avLst/>
                <a:gdLst/>
                <a:ahLst/>
                <a:cxnLst>
                  <a:cxn ang="0">
                    <a:pos x="1" y="3"/>
                  </a:cxn>
                  <a:cxn ang="0">
                    <a:pos x="0" y="4"/>
                  </a:cxn>
                  <a:cxn ang="0">
                    <a:pos x="2" y="11"/>
                  </a:cxn>
                  <a:cxn ang="0">
                    <a:pos x="11" y="0"/>
                  </a:cxn>
                  <a:cxn ang="0">
                    <a:pos x="1" y="3"/>
                  </a:cxn>
                </a:cxnLst>
                <a:rect l="0" t="0" r="r" b="b"/>
                <a:pathLst>
                  <a:path w="11" h="11">
                    <a:moveTo>
                      <a:pt x="1" y="3"/>
                    </a:moveTo>
                    <a:cubicBezTo>
                      <a:pt x="1" y="3"/>
                      <a:pt x="1" y="3"/>
                      <a:pt x="0" y="4"/>
                    </a:cubicBezTo>
                    <a:cubicBezTo>
                      <a:pt x="1" y="6"/>
                      <a:pt x="1" y="8"/>
                      <a:pt x="2" y="11"/>
                    </a:cubicBezTo>
                    <a:cubicBezTo>
                      <a:pt x="4" y="7"/>
                      <a:pt x="7" y="4"/>
                      <a:pt x="11" y="0"/>
                    </a:cubicBezTo>
                    <a:cubicBezTo>
                      <a:pt x="7" y="3"/>
                      <a:pt x="3" y="3"/>
                      <a:pt x="1" y="3"/>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4" name="Freeform 27"/>
              <p:cNvSpPr>
                <a:spLocks/>
              </p:cNvSpPr>
              <p:nvPr/>
            </p:nvSpPr>
            <p:spPr bwMode="auto">
              <a:xfrm>
                <a:off x="3240088" y="3468688"/>
                <a:ext cx="74613" cy="90488"/>
              </a:xfrm>
              <a:custGeom>
                <a:avLst/>
                <a:gdLst/>
                <a:ahLst/>
                <a:cxnLst>
                  <a:cxn ang="0">
                    <a:pos x="0" y="22"/>
                  </a:cxn>
                  <a:cxn ang="0">
                    <a:pos x="0" y="24"/>
                  </a:cxn>
                  <a:cxn ang="0">
                    <a:pos x="20" y="0"/>
                  </a:cxn>
                  <a:cxn ang="0">
                    <a:pos x="0" y="22"/>
                  </a:cxn>
                </a:cxnLst>
                <a:rect l="0" t="0" r="r" b="b"/>
                <a:pathLst>
                  <a:path w="20" h="24">
                    <a:moveTo>
                      <a:pt x="0" y="22"/>
                    </a:moveTo>
                    <a:cubicBezTo>
                      <a:pt x="0" y="23"/>
                      <a:pt x="0" y="23"/>
                      <a:pt x="0" y="24"/>
                    </a:cubicBezTo>
                    <a:cubicBezTo>
                      <a:pt x="5" y="18"/>
                      <a:pt x="11" y="10"/>
                      <a:pt x="20" y="0"/>
                    </a:cubicBezTo>
                    <a:cubicBezTo>
                      <a:pt x="12" y="10"/>
                      <a:pt x="5" y="17"/>
                      <a:pt x="0" y="2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5" name="Freeform 28"/>
              <p:cNvSpPr>
                <a:spLocks/>
              </p:cNvSpPr>
              <p:nvPr/>
            </p:nvSpPr>
            <p:spPr bwMode="auto">
              <a:xfrm>
                <a:off x="3227388" y="3402013"/>
                <a:ext cx="41275" cy="17463"/>
              </a:xfrm>
              <a:custGeom>
                <a:avLst/>
                <a:gdLst/>
                <a:ahLst/>
                <a:cxnLst>
                  <a:cxn ang="0">
                    <a:pos x="0" y="4"/>
                  </a:cxn>
                  <a:cxn ang="0">
                    <a:pos x="0" y="5"/>
                  </a:cxn>
                  <a:cxn ang="0">
                    <a:pos x="11" y="0"/>
                  </a:cxn>
                  <a:cxn ang="0">
                    <a:pos x="0" y="4"/>
                  </a:cxn>
                </a:cxnLst>
                <a:rect l="0" t="0" r="r" b="b"/>
                <a:pathLst>
                  <a:path w="11" h="5">
                    <a:moveTo>
                      <a:pt x="0" y="4"/>
                    </a:moveTo>
                    <a:cubicBezTo>
                      <a:pt x="0" y="4"/>
                      <a:pt x="0" y="4"/>
                      <a:pt x="0" y="5"/>
                    </a:cubicBezTo>
                    <a:cubicBezTo>
                      <a:pt x="3" y="3"/>
                      <a:pt x="7" y="2"/>
                      <a:pt x="11" y="0"/>
                    </a:cubicBezTo>
                    <a:cubicBezTo>
                      <a:pt x="7" y="2"/>
                      <a:pt x="3" y="3"/>
                      <a:pt x="0" y="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6" name="Freeform 29"/>
              <p:cNvSpPr>
                <a:spLocks/>
              </p:cNvSpPr>
              <p:nvPr/>
            </p:nvSpPr>
            <p:spPr bwMode="auto">
              <a:xfrm>
                <a:off x="3227388" y="3427413"/>
                <a:ext cx="7938" cy="7938"/>
              </a:xfrm>
              <a:custGeom>
                <a:avLst/>
                <a:gdLst/>
                <a:ahLst/>
                <a:cxnLst>
                  <a:cxn ang="0">
                    <a:pos x="0" y="1"/>
                  </a:cxn>
                  <a:cxn ang="0">
                    <a:pos x="0" y="2"/>
                  </a:cxn>
                  <a:cxn ang="0">
                    <a:pos x="2" y="0"/>
                  </a:cxn>
                  <a:cxn ang="0">
                    <a:pos x="0" y="1"/>
                  </a:cxn>
                </a:cxnLst>
                <a:rect l="0" t="0" r="r" b="b"/>
                <a:pathLst>
                  <a:path w="2" h="2">
                    <a:moveTo>
                      <a:pt x="0" y="1"/>
                    </a:moveTo>
                    <a:cubicBezTo>
                      <a:pt x="0" y="1"/>
                      <a:pt x="0" y="2"/>
                      <a:pt x="0" y="2"/>
                    </a:cubicBezTo>
                    <a:cubicBezTo>
                      <a:pt x="0" y="1"/>
                      <a:pt x="1" y="1"/>
                      <a:pt x="2" y="0"/>
                    </a:cubicBezTo>
                    <a:cubicBezTo>
                      <a:pt x="1" y="1"/>
                      <a:pt x="0" y="1"/>
                      <a:pt x="0" y="1"/>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7" name="Freeform 178"/>
              <p:cNvSpPr>
                <a:spLocks/>
              </p:cNvSpPr>
              <p:nvPr/>
            </p:nvSpPr>
            <p:spPr bwMode="auto">
              <a:xfrm>
                <a:off x="3254375" y="3454400"/>
                <a:ext cx="128588" cy="277813"/>
              </a:xfrm>
              <a:custGeom>
                <a:avLst/>
                <a:gdLst/>
                <a:ahLst/>
                <a:cxnLst>
                  <a:cxn ang="0">
                    <a:pos x="34" y="0"/>
                  </a:cxn>
                  <a:cxn ang="0">
                    <a:pos x="13" y="28"/>
                  </a:cxn>
                  <a:cxn ang="0">
                    <a:pos x="29" y="12"/>
                  </a:cxn>
                  <a:cxn ang="0">
                    <a:pos x="27" y="35"/>
                  </a:cxn>
                  <a:cxn ang="0">
                    <a:pos x="34" y="0"/>
                  </a:cxn>
                </a:cxnLst>
                <a:rect l="0" t="0" r="r" b="b"/>
                <a:pathLst>
                  <a:path w="34" h="74">
                    <a:moveTo>
                      <a:pt x="34" y="0"/>
                    </a:moveTo>
                    <a:cubicBezTo>
                      <a:pt x="24" y="29"/>
                      <a:pt x="15" y="34"/>
                      <a:pt x="13" y="28"/>
                    </a:cubicBezTo>
                    <a:cubicBezTo>
                      <a:pt x="0" y="59"/>
                      <a:pt x="5" y="74"/>
                      <a:pt x="29" y="12"/>
                    </a:cubicBezTo>
                    <a:cubicBezTo>
                      <a:pt x="5" y="74"/>
                      <a:pt x="15" y="66"/>
                      <a:pt x="27" y="35"/>
                    </a:cubicBezTo>
                    <a:cubicBezTo>
                      <a:pt x="25" y="33"/>
                      <a:pt x="26" y="22"/>
                      <a:pt x="3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8" name="Freeform 179"/>
              <p:cNvSpPr>
                <a:spLocks/>
              </p:cNvSpPr>
              <p:nvPr/>
            </p:nvSpPr>
            <p:spPr bwMode="auto">
              <a:xfrm>
                <a:off x="3232150" y="3413125"/>
                <a:ext cx="131763" cy="165100"/>
              </a:xfrm>
              <a:custGeom>
                <a:avLst/>
                <a:gdLst/>
                <a:ahLst/>
                <a:cxnLst>
                  <a:cxn ang="0">
                    <a:pos x="35" y="0"/>
                  </a:cxn>
                  <a:cxn ang="0">
                    <a:pos x="9" y="20"/>
                  </a:cxn>
                  <a:cxn ang="0">
                    <a:pos x="0" y="31"/>
                  </a:cxn>
                  <a:cxn ang="0">
                    <a:pos x="2" y="37"/>
                  </a:cxn>
                  <a:cxn ang="0">
                    <a:pos x="22" y="15"/>
                  </a:cxn>
                  <a:cxn ang="0">
                    <a:pos x="2" y="39"/>
                  </a:cxn>
                  <a:cxn ang="0">
                    <a:pos x="2" y="39"/>
                  </a:cxn>
                  <a:cxn ang="0">
                    <a:pos x="5" y="44"/>
                  </a:cxn>
                  <a:cxn ang="0">
                    <a:pos x="19" y="29"/>
                  </a:cxn>
                  <a:cxn ang="0">
                    <a:pos x="35" y="0"/>
                  </a:cxn>
                </a:cxnLst>
                <a:rect l="0" t="0" r="r" b="b"/>
                <a:pathLst>
                  <a:path w="35" h="44">
                    <a:moveTo>
                      <a:pt x="35" y="0"/>
                    </a:moveTo>
                    <a:cubicBezTo>
                      <a:pt x="26" y="10"/>
                      <a:pt x="16" y="17"/>
                      <a:pt x="9" y="20"/>
                    </a:cubicBezTo>
                    <a:cubicBezTo>
                      <a:pt x="5" y="24"/>
                      <a:pt x="2" y="27"/>
                      <a:pt x="0" y="31"/>
                    </a:cubicBezTo>
                    <a:cubicBezTo>
                      <a:pt x="0" y="33"/>
                      <a:pt x="1" y="35"/>
                      <a:pt x="2" y="37"/>
                    </a:cubicBezTo>
                    <a:cubicBezTo>
                      <a:pt x="7" y="32"/>
                      <a:pt x="14" y="25"/>
                      <a:pt x="22" y="15"/>
                    </a:cubicBezTo>
                    <a:cubicBezTo>
                      <a:pt x="13" y="25"/>
                      <a:pt x="7" y="33"/>
                      <a:pt x="2" y="39"/>
                    </a:cubicBezTo>
                    <a:cubicBezTo>
                      <a:pt x="2" y="39"/>
                      <a:pt x="2" y="39"/>
                      <a:pt x="2" y="39"/>
                    </a:cubicBezTo>
                    <a:cubicBezTo>
                      <a:pt x="3" y="41"/>
                      <a:pt x="4" y="43"/>
                      <a:pt x="5" y="44"/>
                    </a:cubicBezTo>
                    <a:cubicBezTo>
                      <a:pt x="9" y="40"/>
                      <a:pt x="14" y="35"/>
                      <a:pt x="19" y="29"/>
                    </a:cubicBezTo>
                    <a:cubicBezTo>
                      <a:pt x="20" y="21"/>
                      <a:pt x="25" y="10"/>
                      <a:pt x="35"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9" name="Freeform 180"/>
              <p:cNvSpPr>
                <a:spLocks/>
              </p:cNvSpPr>
              <p:nvPr/>
            </p:nvSpPr>
            <p:spPr bwMode="auto">
              <a:xfrm>
                <a:off x="3292475" y="3227388"/>
                <a:ext cx="44450" cy="46038"/>
              </a:xfrm>
              <a:custGeom>
                <a:avLst/>
                <a:gdLst/>
                <a:ahLst/>
                <a:cxnLst>
                  <a:cxn ang="0">
                    <a:pos x="1" y="0"/>
                  </a:cxn>
                  <a:cxn ang="0">
                    <a:pos x="0" y="1"/>
                  </a:cxn>
                  <a:cxn ang="0">
                    <a:pos x="12" y="12"/>
                  </a:cxn>
                  <a:cxn ang="0">
                    <a:pos x="1" y="0"/>
                  </a:cxn>
                </a:cxnLst>
                <a:rect l="0" t="0" r="r" b="b"/>
                <a:pathLst>
                  <a:path w="12" h="12">
                    <a:moveTo>
                      <a:pt x="1" y="0"/>
                    </a:moveTo>
                    <a:cubicBezTo>
                      <a:pt x="0" y="1"/>
                      <a:pt x="0" y="1"/>
                      <a:pt x="0" y="1"/>
                    </a:cubicBezTo>
                    <a:cubicBezTo>
                      <a:pt x="3" y="4"/>
                      <a:pt x="7" y="7"/>
                      <a:pt x="12" y="12"/>
                    </a:cubicBezTo>
                    <a:cubicBezTo>
                      <a:pt x="7" y="7"/>
                      <a:pt x="4" y="4"/>
                      <a:pt x="1"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0" name="Freeform 181"/>
              <p:cNvSpPr>
                <a:spLocks/>
              </p:cNvSpPr>
              <p:nvPr/>
            </p:nvSpPr>
            <p:spPr bwMode="auto">
              <a:xfrm>
                <a:off x="3355975" y="3149600"/>
                <a:ext cx="7938" cy="22225"/>
              </a:xfrm>
              <a:custGeom>
                <a:avLst/>
                <a:gdLst/>
                <a:ahLst/>
                <a:cxnLst>
                  <a:cxn ang="0">
                    <a:pos x="1" y="0"/>
                  </a:cxn>
                  <a:cxn ang="0">
                    <a:pos x="0" y="1"/>
                  </a:cxn>
                  <a:cxn ang="0">
                    <a:pos x="2" y="6"/>
                  </a:cxn>
                  <a:cxn ang="0">
                    <a:pos x="1" y="0"/>
                  </a:cxn>
                </a:cxnLst>
                <a:rect l="0" t="0" r="r" b="b"/>
                <a:pathLst>
                  <a:path w="2" h="6">
                    <a:moveTo>
                      <a:pt x="1" y="0"/>
                    </a:moveTo>
                    <a:cubicBezTo>
                      <a:pt x="1" y="1"/>
                      <a:pt x="1" y="1"/>
                      <a:pt x="0" y="1"/>
                    </a:cubicBezTo>
                    <a:cubicBezTo>
                      <a:pt x="1" y="3"/>
                      <a:pt x="1" y="4"/>
                      <a:pt x="2" y="6"/>
                    </a:cubicBezTo>
                    <a:cubicBezTo>
                      <a:pt x="1" y="4"/>
                      <a:pt x="1" y="2"/>
                      <a:pt x="1"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1" name="Freeform 182"/>
              <p:cNvSpPr>
                <a:spLocks/>
              </p:cNvSpPr>
              <p:nvPr/>
            </p:nvSpPr>
            <p:spPr bwMode="auto">
              <a:xfrm>
                <a:off x="3509963" y="2963863"/>
                <a:ext cx="76200" cy="177800"/>
              </a:xfrm>
              <a:custGeom>
                <a:avLst/>
                <a:gdLst/>
                <a:ahLst/>
                <a:cxnLst>
                  <a:cxn ang="0">
                    <a:pos x="7" y="46"/>
                  </a:cxn>
                  <a:cxn ang="0">
                    <a:pos x="0" y="47"/>
                  </a:cxn>
                  <a:cxn ang="0">
                    <a:pos x="7" y="46"/>
                  </a:cxn>
                </a:cxnLst>
                <a:rect l="0" t="0" r="r" b="b"/>
                <a:pathLst>
                  <a:path w="20" h="47">
                    <a:moveTo>
                      <a:pt x="7" y="46"/>
                    </a:moveTo>
                    <a:cubicBezTo>
                      <a:pt x="20" y="16"/>
                      <a:pt x="19" y="0"/>
                      <a:pt x="0" y="47"/>
                    </a:cubicBezTo>
                    <a:cubicBezTo>
                      <a:pt x="4" y="41"/>
                      <a:pt x="7" y="41"/>
                      <a:pt x="7" y="4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2" name="Freeform 183"/>
              <p:cNvSpPr>
                <a:spLocks/>
              </p:cNvSpPr>
              <p:nvPr/>
            </p:nvSpPr>
            <p:spPr bwMode="auto">
              <a:xfrm>
                <a:off x="3408363" y="3059113"/>
                <a:ext cx="41275" cy="203200"/>
              </a:xfrm>
              <a:custGeom>
                <a:avLst/>
                <a:gdLst/>
                <a:ahLst/>
                <a:cxnLst>
                  <a:cxn ang="0">
                    <a:pos x="4" y="54"/>
                  </a:cxn>
                  <a:cxn ang="0">
                    <a:pos x="9" y="30"/>
                  </a:cxn>
                  <a:cxn ang="0">
                    <a:pos x="11" y="0"/>
                  </a:cxn>
                  <a:cxn ang="0">
                    <a:pos x="1" y="10"/>
                  </a:cxn>
                  <a:cxn ang="0">
                    <a:pos x="0" y="23"/>
                  </a:cxn>
                  <a:cxn ang="0">
                    <a:pos x="4" y="54"/>
                  </a:cxn>
                </a:cxnLst>
                <a:rect l="0" t="0" r="r" b="b"/>
                <a:pathLst>
                  <a:path w="11" h="54">
                    <a:moveTo>
                      <a:pt x="4" y="54"/>
                    </a:moveTo>
                    <a:cubicBezTo>
                      <a:pt x="5" y="45"/>
                      <a:pt x="7" y="36"/>
                      <a:pt x="9" y="30"/>
                    </a:cubicBezTo>
                    <a:cubicBezTo>
                      <a:pt x="10" y="17"/>
                      <a:pt x="11" y="7"/>
                      <a:pt x="11" y="0"/>
                    </a:cubicBezTo>
                    <a:cubicBezTo>
                      <a:pt x="7" y="3"/>
                      <a:pt x="4" y="6"/>
                      <a:pt x="1" y="10"/>
                    </a:cubicBezTo>
                    <a:cubicBezTo>
                      <a:pt x="0" y="14"/>
                      <a:pt x="0" y="18"/>
                      <a:pt x="0" y="23"/>
                    </a:cubicBezTo>
                    <a:cubicBezTo>
                      <a:pt x="3" y="30"/>
                      <a:pt x="5" y="41"/>
                      <a:pt x="4" y="5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3" name="Freeform 184"/>
              <p:cNvSpPr>
                <a:spLocks/>
              </p:cNvSpPr>
              <p:nvPr/>
            </p:nvSpPr>
            <p:spPr bwMode="auto">
              <a:xfrm>
                <a:off x="3363913" y="3435350"/>
                <a:ext cx="79375" cy="342900"/>
              </a:xfrm>
              <a:custGeom>
                <a:avLst/>
                <a:gdLst/>
                <a:ahLst/>
                <a:cxnLst>
                  <a:cxn ang="0">
                    <a:pos x="14" y="0"/>
                  </a:cxn>
                  <a:cxn ang="0">
                    <a:pos x="4" y="37"/>
                  </a:cxn>
                  <a:cxn ang="0">
                    <a:pos x="12" y="20"/>
                  </a:cxn>
                  <a:cxn ang="0">
                    <a:pos x="21" y="35"/>
                  </a:cxn>
                  <a:cxn ang="0">
                    <a:pos x="14" y="0"/>
                  </a:cxn>
                </a:cxnLst>
                <a:rect l="0" t="0" r="r" b="b"/>
                <a:pathLst>
                  <a:path w="21" h="91">
                    <a:moveTo>
                      <a:pt x="14" y="0"/>
                    </a:moveTo>
                    <a:cubicBezTo>
                      <a:pt x="13" y="17"/>
                      <a:pt x="8" y="31"/>
                      <a:pt x="4" y="37"/>
                    </a:cubicBezTo>
                    <a:cubicBezTo>
                      <a:pt x="0" y="73"/>
                      <a:pt x="6" y="89"/>
                      <a:pt x="12" y="20"/>
                    </a:cubicBezTo>
                    <a:cubicBezTo>
                      <a:pt x="6" y="91"/>
                      <a:pt x="19" y="74"/>
                      <a:pt x="21" y="35"/>
                    </a:cubicBezTo>
                    <a:cubicBezTo>
                      <a:pt x="17" y="28"/>
                      <a:pt x="13" y="15"/>
                      <a:pt x="1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4" name="Freeform 185"/>
              <p:cNvSpPr>
                <a:spLocks/>
              </p:cNvSpPr>
              <p:nvPr/>
            </p:nvSpPr>
            <p:spPr bwMode="auto">
              <a:xfrm>
                <a:off x="3457575" y="2960688"/>
                <a:ext cx="115888" cy="282575"/>
              </a:xfrm>
              <a:custGeom>
                <a:avLst/>
                <a:gdLst/>
                <a:ahLst/>
                <a:cxnLst>
                  <a:cxn ang="0">
                    <a:pos x="13" y="49"/>
                  </a:cxn>
                  <a:cxn ang="0">
                    <a:pos x="8" y="42"/>
                  </a:cxn>
                  <a:cxn ang="0">
                    <a:pos x="0" y="75"/>
                  </a:cxn>
                  <a:cxn ang="0">
                    <a:pos x="13" y="49"/>
                  </a:cxn>
                </a:cxnLst>
                <a:rect l="0" t="0" r="r" b="b"/>
                <a:pathLst>
                  <a:path w="31" h="75">
                    <a:moveTo>
                      <a:pt x="13" y="49"/>
                    </a:moveTo>
                    <a:cubicBezTo>
                      <a:pt x="31" y="0"/>
                      <a:pt x="20" y="11"/>
                      <a:pt x="8" y="42"/>
                    </a:cubicBezTo>
                    <a:cubicBezTo>
                      <a:pt x="9" y="47"/>
                      <a:pt x="7" y="58"/>
                      <a:pt x="0" y="75"/>
                    </a:cubicBezTo>
                    <a:cubicBezTo>
                      <a:pt x="5" y="62"/>
                      <a:pt x="10" y="53"/>
                      <a:pt x="13" y="49"/>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5" name="Freeform 186"/>
              <p:cNvSpPr>
                <a:spLocks/>
              </p:cNvSpPr>
              <p:nvPr/>
            </p:nvSpPr>
            <p:spPr bwMode="auto">
              <a:xfrm>
                <a:off x="3443288" y="3032125"/>
                <a:ext cx="36513" cy="134938"/>
              </a:xfrm>
              <a:custGeom>
                <a:avLst/>
                <a:gdLst/>
                <a:ahLst/>
                <a:cxnLst>
                  <a:cxn ang="0">
                    <a:pos x="8" y="21"/>
                  </a:cxn>
                  <a:cxn ang="0">
                    <a:pos x="9" y="0"/>
                  </a:cxn>
                  <a:cxn ang="0">
                    <a:pos x="4" y="4"/>
                  </a:cxn>
                  <a:cxn ang="0">
                    <a:pos x="0" y="36"/>
                  </a:cxn>
                  <a:cxn ang="0">
                    <a:pos x="8" y="21"/>
                  </a:cxn>
                </a:cxnLst>
                <a:rect l="0" t="0" r="r" b="b"/>
                <a:pathLst>
                  <a:path w="10" h="36">
                    <a:moveTo>
                      <a:pt x="8" y="21"/>
                    </a:moveTo>
                    <a:cubicBezTo>
                      <a:pt x="9" y="12"/>
                      <a:pt x="10" y="5"/>
                      <a:pt x="9" y="0"/>
                    </a:cubicBezTo>
                    <a:cubicBezTo>
                      <a:pt x="8" y="1"/>
                      <a:pt x="6" y="3"/>
                      <a:pt x="4" y="4"/>
                    </a:cubicBezTo>
                    <a:cubicBezTo>
                      <a:pt x="3" y="11"/>
                      <a:pt x="2" y="22"/>
                      <a:pt x="0" y="36"/>
                    </a:cubicBezTo>
                    <a:cubicBezTo>
                      <a:pt x="3" y="28"/>
                      <a:pt x="6" y="23"/>
                      <a:pt x="8" y="21"/>
                    </a:cubicBezTo>
                    <a:close/>
                  </a:path>
                </a:pathLst>
              </a:custGeom>
              <a:solidFill>
                <a:schemeClr val="accent4">
                  <a:alpha val="30000"/>
                </a:schemeClr>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6" name="Freeform 187"/>
              <p:cNvSpPr>
                <a:spLocks/>
              </p:cNvSpPr>
              <p:nvPr/>
            </p:nvSpPr>
            <p:spPr bwMode="auto">
              <a:xfrm>
                <a:off x="3352800" y="3152775"/>
                <a:ext cx="30163" cy="90488"/>
              </a:xfrm>
              <a:custGeom>
                <a:avLst/>
                <a:gdLst/>
                <a:ahLst/>
                <a:cxnLst>
                  <a:cxn ang="0">
                    <a:pos x="8" y="24"/>
                  </a:cxn>
                  <a:cxn ang="0">
                    <a:pos x="3" y="5"/>
                  </a:cxn>
                  <a:cxn ang="0">
                    <a:pos x="1" y="0"/>
                  </a:cxn>
                  <a:cxn ang="0">
                    <a:pos x="0" y="2"/>
                  </a:cxn>
                  <a:cxn ang="0">
                    <a:pos x="8" y="24"/>
                  </a:cxn>
                </a:cxnLst>
                <a:rect l="0" t="0" r="r" b="b"/>
                <a:pathLst>
                  <a:path w="8" h="24">
                    <a:moveTo>
                      <a:pt x="8" y="24"/>
                    </a:moveTo>
                    <a:cubicBezTo>
                      <a:pt x="5" y="16"/>
                      <a:pt x="4" y="10"/>
                      <a:pt x="3" y="5"/>
                    </a:cubicBezTo>
                    <a:cubicBezTo>
                      <a:pt x="2" y="3"/>
                      <a:pt x="2" y="2"/>
                      <a:pt x="1" y="0"/>
                    </a:cubicBezTo>
                    <a:cubicBezTo>
                      <a:pt x="1" y="1"/>
                      <a:pt x="0" y="2"/>
                      <a:pt x="0" y="2"/>
                    </a:cubicBezTo>
                    <a:cubicBezTo>
                      <a:pt x="2" y="7"/>
                      <a:pt x="5" y="14"/>
                      <a:pt x="8" y="2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7" name="Freeform 188"/>
              <p:cNvSpPr>
                <a:spLocks/>
              </p:cNvSpPr>
              <p:nvPr/>
            </p:nvSpPr>
            <p:spPr bwMode="auto">
              <a:xfrm>
                <a:off x="3224213" y="3498850"/>
                <a:ext cx="3175" cy="4763"/>
              </a:xfrm>
              <a:custGeom>
                <a:avLst/>
                <a:gdLst/>
                <a:ahLst/>
                <a:cxnLst>
                  <a:cxn ang="0">
                    <a:pos x="0" y="0"/>
                  </a:cxn>
                  <a:cxn ang="0">
                    <a:pos x="0" y="1"/>
                  </a:cxn>
                  <a:cxn ang="0">
                    <a:pos x="1" y="0"/>
                  </a:cxn>
                  <a:cxn ang="0">
                    <a:pos x="0" y="0"/>
                  </a:cxn>
                </a:cxnLst>
                <a:rect l="0" t="0" r="r" b="b"/>
                <a:pathLst>
                  <a:path w="1" h="1">
                    <a:moveTo>
                      <a:pt x="0" y="0"/>
                    </a:moveTo>
                    <a:cubicBezTo>
                      <a:pt x="0" y="0"/>
                      <a:pt x="0" y="0"/>
                      <a:pt x="0" y="1"/>
                    </a:cubicBezTo>
                    <a:cubicBezTo>
                      <a:pt x="1" y="0"/>
                      <a:pt x="1" y="0"/>
                      <a:pt x="1" y="0"/>
                    </a:cubicBezTo>
                    <a:cubicBezTo>
                      <a:pt x="1" y="0"/>
                      <a:pt x="1" y="0"/>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8" name="Freeform 189"/>
              <p:cNvSpPr>
                <a:spLocks/>
              </p:cNvSpPr>
              <p:nvPr/>
            </p:nvSpPr>
            <p:spPr bwMode="auto">
              <a:xfrm>
                <a:off x="3224213" y="3408363"/>
                <a:ext cx="98425" cy="65088"/>
              </a:xfrm>
              <a:custGeom>
                <a:avLst/>
                <a:gdLst/>
                <a:ahLst/>
                <a:cxnLst>
                  <a:cxn ang="0">
                    <a:pos x="26" y="0"/>
                  </a:cxn>
                  <a:cxn ang="0">
                    <a:pos x="0" y="13"/>
                  </a:cxn>
                  <a:cxn ang="0">
                    <a:pos x="0" y="17"/>
                  </a:cxn>
                  <a:cxn ang="0">
                    <a:pos x="9" y="11"/>
                  </a:cxn>
                  <a:cxn ang="0">
                    <a:pos x="26" y="0"/>
                  </a:cxn>
                </a:cxnLst>
                <a:rect l="0" t="0" r="r" b="b"/>
                <a:pathLst>
                  <a:path w="26" h="17">
                    <a:moveTo>
                      <a:pt x="26" y="0"/>
                    </a:moveTo>
                    <a:cubicBezTo>
                      <a:pt x="14" y="7"/>
                      <a:pt x="5" y="11"/>
                      <a:pt x="0" y="13"/>
                    </a:cubicBezTo>
                    <a:cubicBezTo>
                      <a:pt x="0" y="14"/>
                      <a:pt x="0" y="16"/>
                      <a:pt x="0" y="17"/>
                    </a:cubicBezTo>
                    <a:cubicBezTo>
                      <a:pt x="3" y="15"/>
                      <a:pt x="6" y="13"/>
                      <a:pt x="9" y="11"/>
                    </a:cubicBezTo>
                    <a:cubicBezTo>
                      <a:pt x="13" y="8"/>
                      <a:pt x="19" y="4"/>
                      <a:pt x="26"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9" name="Freeform 190"/>
              <p:cNvSpPr>
                <a:spLocks/>
              </p:cNvSpPr>
              <p:nvPr/>
            </p:nvSpPr>
            <p:spPr bwMode="auto">
              <a:xfrm>
                <a:off x="3243263" y="3333750"/>
                <a:ext cx="63500" cy="7938"/>
              </a:xfrm>
              <a:custGeom>
                <a:avLst/>
                <a:gdLst/>
                <a:ahLst/>
                <a:cxnLst>
                  <a:cxn ang="0">
                    <a:pos x="0" y="0"/>
                  </a:cxn>
                  <a:cxn ang="0">
                    <a:pos x="0" y="2"/>
                  </a:cxn>
                  <a:cxn ang="0">
                    <a:pos x="17" y="2"/>
                  </a:cxn>
                  <a:cxn ang="0">
                    <a:pos x="0" y="0"/>
                  </a:cxn>
                </a:cxnLst>
                <a:rect l="0" t="0" r="r" b="b"/>
                <a:pathLst>
                  <a:path w="17" h="2">
                    <a:moveTo>
                      <a:pt x="0" y="0"/>
                    </a:moveTo>
                    <a:cubicBezTo>
                      <a:pt x="0" y="1"/>
                      <a:pt x="0" y="2"/>
                      <a:pt x="0" y="2"/>
                    </a:cubicBezTo>
                    <a:cubicBezTo>
                      <a:pt x="4" y="2"/>
                      <a:pt x="10" y="2"/>
                      <a:pt x="17" y="2"/>
                    </a:cubicBezTo>
                    <a:cubicBezTo>
                      <a:pt x="10" y="2"/>
                      <a:pt x="5" y="1"/>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0" name="Freeform 191"/>
              <p:cNvSpPr>
                <a:spLocks/>
              </p:cNvSpPr>
              <p:nvPr/>
            </p:nvSpPr>
            <p:spPr bwMode="auto">
              <a:xfrm>
                <a:off x="3254375" y="3273425"/>
                <a:ext cx="87313" cy="44450"/>
              </a:xfrm>
              <a:custGeom>
                <a:avLst/>
                <a:gdLst/>
                <a:ahLst/>
                <a:cxnLst>
                  <a:cxn ang="0">
                    <a:pos x="2" y="0"/>
                  </a:cxn>
                  <a:cxn ang="0">
                    <a:pos x="1" y="2"/>
                  </a:cxn>
                  <a:cxn ang="0">
                    <a:pos x="5" y="3"/>
                  </a:cxn>
                  <a:cxn ang="0">
                    <a:pos x="1" y="2"/>
                  </a:cxn>
                  <a:cxn ang="0">
                    <a:pos x="0" y="6"/>
                  </a:cxn>
                  <a:cxn ang="0">
                    <a:pos x="23" y="12"/>
                  </a:cxn>
                  <a:cxn ang="0">
                    <a:pos x="2" y="0"/>
                  </a:cxn>
                </a:cxnLst>
                <a:rect l="0" t="0" r="r" b="b"/>
                <a:pathLst>
                  <a:path w="23" h="12">
                    <a:moveTo>
                      <a:pt x="2" y="0"/>
                    </a:moveTo>
                    <a:cubicBezTo>
                      <a:pt x="2" y="1"/>
                      <a:pt x="2" y="1"/>
                      <a:pt x="1" y="2"/>
                    </a:cubicBezTo>
                    <a:cubicBezTo>
                      <a:pt x="3" y="2"/>
                      <a:pt x="4" y="3"/>
                      <a:pt x="5" y="3"/>
                    </a:cubicBezTo>
                    <a:cubicBezTo>
                      <a:pt x="4" y="3"/>
                      <a:pt x="3" y="2"/>
                      <a:pt x="1" y="2"/>
                    </a:cubicBezTo>
                    <a:cubicBezTo>
                      <a:pt x="1" y="3"/>
                      <a:pt x="0" y="5"/>
                      <a:pt x="0" y="6"/>
                    </a:cubicBezTo>
                    <a:cubicBezTo>
                      <a:pt x="7" y="7"/>
                      <a:pt x="14" y="9"/>
                      <a:pt x="23" y="12"/>
                    </a:cubicBezTo>
                    <a:cubicBezTo>
                      <a:pt x="14" y="9"/>
                      <a:pt x="7" y="5"/>
                      <a:pt x="2"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1" name="Freeform 192"/>
              <p:cNvSpPr>
                <a:spLocks/>
              </p:cNvSpPr>
              <p:nvPr/>
            </p:nvSpPr>
            <p:spPr bwMode="auto">
              <a:xfrm>
                <a:off x="3227388" y="3378200"/>
                <a:ext cx="114300" cy="53975"/>
              </a:xfrm>
              <a:custGeom>
                <a:avLst/>
                <a:gdLst/>
                <a:ahLst/>
                <a:cxnLst>
                  <a:cxn ang="0">
                    <a:pos x="30" y="0"/>
                  </a:cxn>
                  <a:cxn ang="0">
                    <a:pos x="1" y="4"/>
                  </a:cxn>
                  <a:cxn ang="0">
                    <a:pos x="0" y="10"/>
                  </a:cxn>
                  <a:cxn ang="0">
                    <a:pos x="11" y="6"/>
                  </a:cxn>
                  <a:cxn ang="0">
                    <a:pos x="0" y="11"/>
                  </a:cxn>
                  <a:cxn ang="0">
                    <a:pos x="0" y="14"/>
                  </a:cxn>
                  <a:cxn ang="0">
                    <a:pos x="2" y="13"/>
                  </a:cxn>
                  <a:cxn ang="0">
                    <a:pos x="30" y="0"/>
                  </a:cxn>
                </a:cxnLst>
                <a:rect l="0" t="0" r="r" b="b"/>
                <a:pathLst>
                  <a:path w="30" h="14">
                    <a:moveTo>
                      <a:pt x="30" y="0"/>
                    </a:moveTo>
                    <a:cubicBezTo>
                      <a:pt x="19" y="4"/>
                      <a:pt x="9" y="5"/>
                      <a:pt x="1" y="4"/>
                    </a:cubicBezTo>
                    <a:cubicBezTo>
                      <a:pt x="1" y="6"/>
                      <a:pt x="0" y="8"/>
                      <a:pt x="0" y="10"/>
                    </a:cubicBezTo>
                    <a:cubicBezTo>
                      <a:pt x="3" y="9"/>
                      <a:pt x="7" y="8"/>
                      <a:pt x="11" y="6"/>
                    </a:cubicBezTo>
                    <a:cubicBezTo>
                      <a:pt x="7" y="8"/>
                      <a:pt x="3" y="9"/>
                      <a:pt x="0" y="11"/>
                    </a:cubicBezTo>
                    <a:cubicBezTo>
                      <a:pt x="0" y="12"/>
                      <a:pt x="0" y="13"/>
                      <a:pt x="0" y="14"/>
                    </a:cubicBezTo>
                    <a:cubicBezTo>
                      <a:pt x="0" y="14"/>
                      <a:pt x="1" y="14"/>
                      <a:pt x="2" y="13"/>
                    </a:cubicBezTo>
                    <a:cubicBezTo>
                      <a:pt x="8" y="9"/>
                      <a:pt x="18" y="4"/>
                      <a:pt x="3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2" name="Freeform 193"/>
              <p:cNvSpPr>
                <a:spLocks/>
              </p:cNvSpPr>
              <p:nvPr/>
            </p:nvSpPr>
            <p:spPr bwMode="auto">
              <a:xfrm>
                <a:off x="3317875" y="3182938"/>
                <a:ext cx="60325" cy="93663"/>
              </a:xfrm>
              <a:custGeom>
                <a:avLst/>
                <a:gdLst/>
                <a:ahLst/>
                <a:cxnLst>
                  <a:cxn ang="0">
                    <a:pos x="4" y="0"/>
                  </a:cxn>
                  <a:cxn ang="0">
                    <a:pos x="2" y="1"/>
                  </a:cxn>
                  <a:cxn ang="0">
                    <a:pos x="5" y="6"/>
                  </a:cxn>
                  <a:cxn ang="0">
                    <a:pos x="2" y="1"/>
                  </a:cxn>
                  <a:cxn ang="0">
                    <a:pos x="0" y="4"/>
                  </a:cxn>
                  <a:cxn ang="0">
                    <a:pos x="16" y="25"/>
                  </a:cxn>
                  <a:cxn ang="0">
                    <a:pos x="4" y="0"/>
                  </a:cxn>
                </a:cxnLst>
                <a:rect l="0" t="0" r="r" b="b"/>
                <a:pathLst>
                  <a:path w="16" h="25">
                    <a:moveTo>
                      <a:pt x="4" y="0"/>
                    </a:moveTo>
                    <a:cubicBezTo>
                      <a:pt x="3" y="0"/>
                      <a:pt x="3" y="1"/>
                      <a:pt x="2" y="1"/>
                    </a:cubicBezTo>
                    <a:cubicBezTo>
                      <a:pt x="3" y="3"/>
                      <a:pt x="4" y="4"/>
                      <a:pt x="5" y="6"/>
                    </a:cubicBezTo>
                    <a:cubicBezTo>
                      <a:pt x="4" y="4"/>
                      <a:pt x="3" y="3"/>
                      <a:pt x="2" y="1"/>
                    </a:cubicBezTo>
                    <a:cubicBezTo>
                      <a:pt x="2" y="2"/>
                      <a:pt x="1" y="3"/>
                      <a:pt x="0" y="4"/>
                    </a:cubicBezTo>
                    <a:cubicBezTo>
                      <a:pt x="5" y="9"/>
                      <a:pt x="11" y="16"/>
                      <a:pt x="16" y="25"/>
                    </a:cubicBezTo>
                    <a:cubicBezTo>
                      <a:pt x="10" y="15"/>
                      <a:pt x="6" y="7"/>
                      <a:pt x="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3" name="Freeform 194"/>
              <p:cNvSpPr>
                <a:spLocks/>
              </p:cNvSpPr>
              <p:nvPr/>
            </p:nvSpPr>
            <p:spPr bwMode="auto">
              <a:xfrm>
                <a:off x="3465513" y="3419475"/>
                <a:ext cx="187325" cy="295275"/>
              </a:xfrm>
              <a:custGeom>
                <a:avLst/>
                <a:gdLst/>
                <a:ahLst/>
                <a:cxnLst>
                  <a:cxn ang="0">
                    <a:pos x="0" y="0"/>
                  </a:cxn>
                  <a:cxn ang="0">
                    <a:pos x="15" y="34"/>
                  </a:cxn>
                  <a:cxn ang="0">
                    <a:pos x="13" y="18"/>
                  </a:cxn>
                  <a:cxn ang="0">
                    <a:pos x="28" y="29"/>
                  </a:cxn>
                  <a:cxn ang="0">
                    <a:pos x="0" y="0"/>
                  </a:cxn>
                </a:cxnLst>
                <a:rect l="0" t="0" r="r" b="b"/>
                <a:pathLst>
                  <a:path w="50" h="78">
                    <a:moveTo>
                      <a:pt x="0" y="0"/>
                    </a:moveTo>
                    <a:cubicBezTo>
                      <a:pt x="9" y="14"/>
                      <a:pt x="14" y="27"/>
                      <a:pt x="15" y="34"/>
                    </a:cubicBezTo>
                    <a:cubicBezTo>
                      <a:pt x="35" y="67"/>
                      <a:pt x="50" y="78"/>
                      <a:pt x="13" y="18"/>
                    </a:cubicBezTo>
                    <a:cubicBezTo>
                      <a:pt x="49" y="76"/>
                      <a:pt x="48" y="60"/>
                      <a:pt x="28" y="29"/>
                    </a:cubicBezTo>
                    <a:cubicBezTo>
                      <a:pt x="21" y="26"/>
                      <a:pt x="10" y="17"/>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4" name="Freeform 195"/>
              <p:cNvSpPr>
                <a:spLocks/>
              </p:cNvSpPr>
              <p:nvPr/>
            </p:nvSpPr>
            <p:spPr bwMode="auto">
              <a:xfrm>
                <a:off x="3502025" y="3424238"/>
                <a:ext cx="230188" cy="200025"/>
              </a:xfrm>
              <a:custGeom>
                <a:avLst/>
                <a:gdLst/>
                <a:ahLst/>
                <a:cxnLst>
                  <a:cxn ang="0">
                    <a:pos x="23" y="28"/>
                  </a:cxn>
                  <a:cxn ang="0">
                    <a:pos x="17" y="13"/>
                  </a:cxn>
                  <a:cxn ang="0">
                    <a:pos x="0" y="0"/>
                  </a:cxn>
                  <a:cxn ang="0">
                    <a:pos x="23" y="28"/>
                  </a:cxn>
                </a:cxnLst>
                <a:rect l="0" t="0" r="r" b="b"/>
                <a:pathLst>
                  <a:path w="61" h="53">
                    <a:moveTo>
                      <a:pt x="23" y="28"/>
                    </a:moveTo>
                    <a:cubicBezTo>
                      <a:pt x="48" y="50"/>
                      <a:pt x="61" y="53"/>
                      <a:pt x="17" y="13"/>
                    </a:cubicBezTo>
                    <a:cubicBezTo>
                      <a:pt x="12" y="10"/>
                      <a:pt x="7" y="6"/>
                      <a:pt x="0" y="0"/>
                    </a:cubicBezTo>
                    <a:cubicBezTo>
                      <a:pt x="17" y="15"/>
                      <a:pt x="23" y="24"/>
                      <a:pt x="23" y="28"/>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5" name="Freeform 196"/>
              <p:cNvSpPr>
                <a:spLocks/>
              </p:cNvSpPr>
              <p:nvPr/>
            </p:nvSpPr>
            <p:spPr bwMode="auto">
              <a:xfrm>
                <a:off x="3567113" y="3473450"/>
                <a:ext cx="168275" cy="150813"/>
              </a:xfrm>
              <a:custGeom>
                <a:avLst/>
                <a:gdLst/>
                <a:ahLst/>
                <a:cxnLst>
                  <a:cxn ang="0">
                    <a:pos x="0" y="0"/>
                  </a:cxn>
                  <a:cxn ang="0">
                    <a:pos x="15" y="5"/>
                  </a:cxn>
                  <a:cxn ang="0">
                    <a:pos x="0" y="0"/>
                  </a:cxn>
                </a:cxnLst>
                <a:rect l="0" t="0" r="r" b="b"/>
                <a:pathLst>
                  <a:path w="45" h="40">
                    <a:moveTo>
                      <a:pt x="0" y="0"/>
                    </a:moveTo>
                    <a:cubicBezTo>
                      <a:pt x="45" y="40"/>
                      <a:pt x="40" y="27"/>
                      <a:pt x="15" y="5"/>
                    </a:cubicBezTo>
                    <a:cubicBezTo>
                      <a:pt x="13" y="6"/>
                      <a:pt x="8" y="5"/>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6" name="Freeform 197"/>
              <p:cNvSpPr>
                <a:spLocks/>
              </p:cNvSpPr>
              <p:nvPr/>
            </p:nvSpPr>
            <p:spPr bwMode="auto">
              <a:xfrm>
                <a:off x="3498850" y="3544888"/>
                <a:ext cx="68263" cy="187325"/>
              </a:xfrm>
              <a:custGeom>
                <a:avLst/>
                <a:gdLst/>
                <a:ahLst/>
                <a:cxnLst>
                  <a:cxn ang="0">
                    <a:pos x="0" y="0"/>
                  </a:cxn>
                  <a:cxn ang="0">
                    <a:pos x="6" y="9"/>
                  </a:cxn>
                  <a:cxn ang="0">
                    <a:pos x="0" y="0"/>
                  </a:cxn>
                </a:cxnLst>
                <a:rect l="0" t="0" r="r" b="b"/>
                <a:pathLst>
                  <a:path w="18" h="50">
                    <a:moveTo>
                      <a:pt x="0" y="0"/>
                    </a:moveTo>
                    <a:cubicBezTo>
                      <a:pt x="18" y="50"/>
                      <a:pt x="17" y="38"/>
                      <a:pt x="6" y="9"/>
                    </a:cubicBezTo>
                    <a:cubicBezTo>
                      <a:pt x="5" y="9"/>
                      <a:pt x="3" y="6"/>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7" name="Freeform 198"/>
              <p:cNvSpPr>
                <a:spLocks/>
              </p:cNvSpPr>
              <p:nvPr/>
            </p:nvSpPr>
            <p:spPr bwMode="auto">
              <a:xfrm>
                <a:off x="3498850" y="3378200"/>
                <a:ext cx="334963" cy="144463"/>
              </a:xfrm>
              <a:custGeom>
                <a:avLst/>
                <a:gdLst/>
                <a:ahLst/>
                <a:cxnLst>
                  <a:cxn ang="0">
                    <a:pos x="33" y="23"/>
                  </a:cxn>
                  <a:cxn ang="0">
                    <a:pos x="21" y="8"/>
                  </a:cxn>
                  <a:cxn ang="0">
                    <a:pos x="34" y="6"/>
                  </a:cxn>
                  <a:cxn ang="0">
                    <a:pos x="0" y="0"/>
                  </a:cxn>
                  <a:cxn ang="0">
                    <a:pos x="33" y="23"/>
                  </a:cxn>
                </a:cxnLst>
                <a:rect l="0" t="0" r="r" b="b"/>
                <a:pathLst>
                  <a:path w="89" h="38">
                    <a:moveTo>
                      <a:pt x="33" y="23"/>
                    </a:moveTo>
                    <a:cubicBezTo>
                      <a:pt x="67" y="38"/>
                      <a:pt x="86" y="33"/>
                      <a:pt x="21" y="8"/>
                    </a:cubicBezTo>
                    <a:cubicBezTo>
                      <a:pt x="89" y="35"/>
                      <a:pt x="73" y="19"/>
                      <a:pt x="34" y="6"/>
                    </a:cubicBezTo>
                    <a:cubicBezTo>
                      <a:pt x="26" y="6"/>
                      <a:pt x="14" y="5"/>
                      <a:pt x="0" y="0"/>
                    </a:cubicBezTo>
                    <a:cubicBezTo>
                      <a:pt x="18" y="6"/>
                      <a:pt x="29" y="16"/>
                      <a:pt x="33" y="23"/>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8" name="Freeform 199"/>
              <p:cNvSpPr>
                <a:spLocks/>
              </p:cNvSpPr>
              <p:nvPr/>
            </p:nvSpPr>
            <p:spPr bwMode="auto">
              <a:xfrm>
                <a:off x="3457575" y="3454400"/>
                <a:ext cx="101600" cy="277813"/>
              </a:xfrm>
              <a:custGeom>
                <a:avLst/>
                <a:gdLst/>
                <a:ahLst/>
                <a:cxnLst>
                  <a:cxn ang="0">
                    <a:pos x="4" y="36"/>
                  </a:cxn>
                  <a:cxn ang="0">
                    <a:pos x="10" y="23"/>
                  </a:cxn>
                  <a:cxn ang="0">
                    <a:pos x="0" y="0"/>
                  </a:cxn>
                  <a:cxn ang="0">
                    <a:pos x="4" y="36"/>
                  </a:cxn>
                </a:cxnLst>
                <a:rect l="0" t="0" r="r" b="b"/>
                <a:pathLst>
                  <a:path w="27" h="74">
                    <a:moveTo>
                      <a:pt x="4" y="36"/>
                    </a:moveTo>
                    <a:cubicBezTo>
                      <a:pt x="14" y="66"/>
                      <a:pt x="27" y="74"/>
                      <a:pt x="10" y="23"/>
                    </a:cubicBezTo>
                    <a:cubicBezTo>
                      <a:pt x="7" y="18"/>
                      <a:pt x="4" y="10"/>
                      <a:pt x="0" y="0"/>
                    </a:cubicBezTo>
                    <a:cubicBezTo>
                      <a:pt x="10" y="25"/>
                      <a:pt x="8" y="36"/>
                      <a:pt x="4" y="3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9" name="Freeform 200"/>
              <p:cNvSpPr>
                <a:spLocks/>
              </p:cNvSpPr>
              <p:nvPr/>
            </p:nvSpPr>
            <p:spPr bwMode="auto">
              <a:xfrm>
                <a:off x="3471863" y="2994025"/>
                <a:ext cx="227013" cy="287338"/>
              </a:xfrm>
              <a:custGeom>
                <a:avLst/>
                <a:gdLst/>
                <a:ahLst/>
                <a:cxnLst>
                  <a:cxn ang="0">
                    <a:pos x="0" y="76"/>
                  </a:cxn>
                  <a:cxn ang="0">
                    <a:pos x="35" y="49"/>
                  </a:cxn>
                  <a:cxn ang="0">
                    <a:pos x="15" y="59"/>
                  </a:cxn>
                  <a:cxn ang="0">
                    <a:pos x="15" y="48"/>
                  </a:cxn>
                  <a:cxn ang="0">
                    <a:pos x="0" y="76"/>
                  </a:cxn>
                </a:cxnLst>
                <a:rect l="0" t="0" r="r" b="b"/>
                <a:pathLst>
                  <a:path w="60" h="76">
                    <a:moveTo>
                      <a:pt x="0" y="76"/>
                    </a:moveTo>
                    <a:cubicBezTo>
                      <a:pt x="15" y="56"/>
                      <a:pt x="31" y="47"/>
                      <a:pt x="35" y="49"/>
                    </a:cubicBezTo>
                    <a:cubicBezTo>
                      <a:pt x="56" y="22"/>
                      <a:pt x="56" y="6"/>
                      <a:pt x="15" y="59"/>
                    </a:cubicBezTo>
                    <a:cubicBezTo>
                      <a:pt x="60" y="0"/>
                      <a:pt x="39" y="13"/>
                      <a:pt x="15" y="48"/>
                    </a:cubicBezTo>
                    <a:cubicBezTo>
                      <a:pt x="12" y="56"/>
                      <a:pt x="8" y="66"/>
                      <a:pt x="0" y="7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r>
                  <a:rPr/>
                  <a:t>7</a:t>
                </a:r>
              </a:p>
            </p:txBody>
          </p:sp>
          <p:sp>
            <p:nvSpPr>
              <p:cNvPr id="440" name="Freeform 201"/>
              <p:cNvSpPr>
                <a:spLocks/>
              </p:cNvSpPr>
              <p:nvPr/>
            </p:nvSpPr>
            <p:spPr bwMode="auto">
              <a:xfrm>
                <a:off x="3608388" y="3125788"/>
                <a:ext cx="184150" cy="136525"/>
              </a:xfrm>
              <a:custGeom>
                <a:avLst/>
                <a:gdLst/>
                <a:ahLst/>
                <a:cxnLst>
                  <a:cxn ang="0">
                    <a:pos x="0" y="36"/>
                  </a:cxn>
                  <a:cxn ang="0">
                    <a:pos x="7" y="25"/>
                  </a:cxn>
                  <a:cxn ang="0">
                    <a:pos x="0" y="36"/>
                  </a:cxn>
                </a:cxnLst>
                <a:rect l="0" t="0" r="r" b="b"/>
                <a:pathLst>
                  <a:path w="49" h="36">
                    <a:moveTo>
                      <a:pt x="0" y="36"/>
                    </a:moveTo>
                    <a:cubicBezTo>
                      <a:pt x="33" y="18"/>
                      <a:pt x="49" y="0"/>
                      <a:pt x="7" y="25"/>
                    </a:cubicBezTo>
                    <a:cubicBezTo>
                      <a:pt x="9" y="26"/>
                      <a:pt x="7" y="31"/>
                      <a:pt x="0" y="3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1" name="Freeform 202"/>
              <p:cNvSpPr>
                <a:spLocks/>
              </p:cNvSpPr>
              <p:nvPr/>
            </p:nvSpPr>
            <p:spPr bwMode="auto">
              <a:xfrm>
                <a:off x="3509963" y="3119438"/>
                <a:ext cx="271463" cy="161925"/>
              </a:xfrm>
              <a:custGeom>
                <a:avLst/>
                <a:gdLst/>
                <a:ahLst/>
                <a:cxnLst>
                  <a:cxn ang="0">
                    <a:pos x="32" y="27"/>
                  </a:cxn>
                  <a:cxn ang="0">
                    <a:pos x="20" y="27"/>
                  </a:cxn>
                  <a:cxn ang="0">
                    <a:pos x="0" y="43"/>
                  </a:cxn>
                  <a:cxn ang="0">
                    <a:pos x="32" y="27"/>
                  </a:cxn>
                </a:cxnLst>
                <a:rect l="0" t="0" r="r" b="b"/>
                <a:pathLst>
                  <a:path w="72" h="43">
                    <a:moveTo>
                      <a:pt x="32" y="27"/>
                    </a:moveTo>
                    <a:cubicBezTo>
                      <a:pt x="72" y="0"/>
                      <a:pt x="51" y="6"/>
                      <a:pt x="20" y="27"/>
                    </a:cubicBezTo>
                    <a:cubicBezTo>
                      <a:pt x="16" y="31"/>
                      <a:pt x="10" y="37"/>
                      <a:pt x="0" y="43"/>
                    </a:cubicBezTo>
                    <a:cubicBezTo>
                      <a:pt x="18" y="30"/>
                      <a:pt x="28" y="26"/>
                      <a:pt x="32" y="2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2" name="Freeform 203"/>
              <p:cNvSpPr>
                <a:spLocks/>
              </p:cNvSpPr>
              <p:nvPr/>
            </p:nvSpPr>
            <p:spPr bwMode="auto">
              <a:xfrm>
                <a:off x="3627438" y="3367088"/>
                <a:ext cx="209550" cy="41275"/>
              </a:xfrm>
              <a:custGeom>
                <a:avLst/>
                <a:gdLst/>
                <a:ahLst/>
                <a:cxnLst>
                  <a:cxn ang="0">
                    <a:pos x="9" y="7"/>
                  </a:cxn>
                  <a:cxn ang="0">
                    <a:pos x="0" y="0"/>
                  </a:cxn>
                  <a:cxn ang="0">
                    <a:pos x="9" y="7"/>
                  </a:cxn>
                </a:cxnLst>
                <a:rect l="0" t="0" r="r" b="b"/>
                <a:pathLst>
                  <a:path w="56" h="11">
                    <a:moveTo>
                      <a:pt x="9" y="7"/>
                    </a:moveTo>
                    <a:cubicBezTo>
                      <a:pt x="42" y="11"/>
                      <a:pt x="56" y="6"/>
                      <a:pt x="0" y="0"/>
                    </a:cubicBezTo>
                    <a:cubicBezTo>
                      <a:pt x="11" y="2"/>
                      <a:pt x="13" y="5"/>
                      <a:pt x="9" y="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3" name="Freeform 204"/>
              <p:cNvSpPr>
                <a:spLocks/>
              </p:cNvSpPr>
              <p:nvPr/>
            </p:nvSpPr>
            <p:spPr bwMode="auto">
              <a:xfrm>
                <a:off x="3498850" y="3190875"/>
                <a:ext cx="361950" cy="127000"/>
              </a:xfrm>
              <a:custGeom>
                <a:avLst/>
                <a:gdLst/>
                <a:ahLst/>
                <a:cxnLst>
                  <a:cxn ang="0">
                    <a:pos x="39" y="32"/>
                  </a:cxn>
                  <a:cxn ang="0">
                    <a:pos x="22" y="27"/>
                  </a:cxn>
                  <a:cxn ang="0">
                    <a:pos x="23" y="23"/>
                  </a:cxn>
                  <a:cxn ang="0">
                    <a:pos x="0" y="34"/>
                  </a:cxn>
                  <a:cxn ang="0">
                    <a:pos x="39" y="32"/>
                  </a:cxn>
                </a:cxnLst>
                <a:rect l="0" t="0" r="r" b="b"/>
                <a:pathLst>
                  <a:path w="96" h="34">
                    <a:moveTo>
                      <a:pt x="39" y="32"/>
                    </a:moveTo>
                    <a:cubicBezTo>
                      <a:pt x="75" y="20"/>
                      <a:pt x="88" y="3"/>
                      <a:pt x="22" y="27"/>
                    </a:cubicBezTo>
                    <a:cubicBezTo>
                      <a:pt x="96" y="0"/>
                      <a:pt x="67" y="6"/>
                      <a:pt x="23" y="23"/>
                    </a:cubicBezTo>
                    <a:cubicBezTo>
                      <a:pt x="17" y="27"/>
                      <a:pt x="10" y="31"/>
                      <a:pt x="0" y="34"/>
                    </a:cubicBezTo>
                    <a:cubicBezTo>
                      <a:pt x="17" y="28"/>
                      <a:pt x="31" y="29"/>
                      <a:pt x="39" y="3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4" name="Freeform 443"/>
              <p:cNvSpPr>
                <a:spLocks/>
              </p:cNvSpPr>
              <p:nvPr/>
            </p:nvSpPr>
            <p:spPr bwMode="auto">
              <a:xfrm>
                <a:off x="3532188" y="3330575"/>
                <a:ext cx="304800" cy="52388"/>
              </a:xfrm>
              <a:custGeom>
                <a:avLst/>
                <a:gdLst/>
                <a:ahLst/>
                <a:cxnLst>
                  <a:cxn ang="0">
                    <a:pos x="0" y="7"/>
                  </a:cxn>
                  <a:cxn ang="0">
                    <a:pos x="24" y="9"/>
                  </a:cxn>
                  <a:cxn ang="0">
                    <a:pos x="36" y="0"/>
                  </a:cxn>
                  <a:cxn ang="0">
                    <a:pos x="0" y="7"/>
                  </a:cxn>
                </a:cxnLst>
                <a:rect l="0" t="0" r="r" b="b"/>
                <a:pathLst>
                  <a:path w="81" h="14">
                    <a:moveTo>
                      <a:pt x="0" y="7"/>
                    </a:moveTo>
                    <a:cubicBezTo>
                      <a:pt x="11" y="7"/>
                      <a:pt x="18" y="8"/>
                      <a:pt x="24" y="9"/>
                    </a:cubicBezTo>
                    <a:cubicBezTo>
                      <a:pt x="81" y="14"/>
                      <a:pt x="69" y="3"/>
                      <a:pt x="36" y="0"/>
                    </a:cubicBezTo>
                    <a:cubicBezTo>
                      <a:pt x="35" y="4"/>
                      <a:pt x="24" y="8"/>
                      <a:pt x="0" y="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5" name="Freeform 444"/>
              <p:cNvSpPr>
                <a:spLocks/>
              </p:cNvSpPr>
              <p:nvPr/>
            </p:nvSpPr>
            <p:spPr bwMode="auto">
              <a:xfrm>
                <a:off x="3224213" y="3454400"/>
                <a:ext cx="30163" cy="30163"/>
              </a:xfrm>
              <a:custGeom>
                <a:avLst/>
                <a:gdLst/>
                <a:ahLst/>
                <a:cxnLst>
                  <a:cxn ang="0">
                    <a:pos x="0" y="5"/>
                  </a:cxn>
                  <a:cxn ang="0">
                    <a:pos x="0" y="8"/>
                  </a:cxn>
                  <a:cxn ang="0">
                    <a:pos x="8" y="0"/>
                  </a:cxn>
                  <a:cxn ang="0">
                    <a:pos x="0" y="5"/>
                  </a:cxn>
                </a:cxnLst>
                <a:rect l="0" t="0" r="r" b="b"/>
                <a:pathLst>
                  <a:path w="8" h="8">
                    <a:moveTo>
                      <a:pt x="0" y="5"/>
                    </a:moveTo>
                    <a:cubicBezTo>
                      <a:pt x="0" y="6"/>
                      <a:pt x="0" y="7"/>
                      <a:pt x="0" y="8"/>
                    </a:cubicBezTo>
                    <a:cubicBezTo>
                      <a:pt x="1" y="6"/>
                      <a:pt x="4" y="3"/>
                      <a:pt x="8" y="0"/>
                    </a:cubicBezTo>
                    <a:cubicBezTo>
                      <a:pt x="5" y="2"/>
                      <a:pt x="3" y="4"/>
                      <a:pt x="0" y="5"/>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6" name="Freeform 445"/>
              <p:cNvSpPr>
                <a:spLocks/>
              </p:cNvSpPr>
              <p:nvPr/>
            </p:nvSpPr>
            <p:spPr bwMode="auto">
              <a:xfrm>
                <a:off x="3224213" y="3103563"/>
                <a:ext cx="450850" cy="490538"/>
              </a:xfrm>
              <a:custGeom>
                <a:avLst/>
                <a:gdLst/>
                <a:ahLst/>
                <a:cxnLst>
                  <a:cxn ang="0">
                    <a:pos x="11" y="102"/>
                  </a:cxn>
                  <a:cxn ang="0">
                    <a:pos x="21" y="111"/>
                  </a:cxn>
                  <a:cxn ang="0">
                    <a:pos x="42" y="93"/>
                  </a:cxn>
                  <a:cxn ang="0">
                    <a:pos x="41" y="125"/>
                  </a:cxn>
                  <a:cxn ang="0">
                    <a:pos x="58" y="123"/>
                  </a:cxn>
                  <a:cxn ang="0">
                    <a:pos x="62" y="93"/>
                  </a:cxn>
                  <a:cxn ang="0">
                    <a:pos x="73" y="117"/>
                  </a:cxn>
                  <a:cxn ang="0">
                    <a:pos x="79" y="118"/>
                  </a:cxn>
                  <a:cxn ang="0">
                    <a:pos x="92" y="113"/>
                  </a:cxn>
                  <a:cxn ang="0">
                    <a:pos x="74" y="85"/>
                  </a:cxn>
                  <a:cxn ang="0">
                    <a:pos x="91" y="98"/>
                  </a:cxn>
                  <a:cxn ang="0">
                    <a:pos x="106" y="96"/>
                  </a:cxn>
                  <a:cxn ang="0">
                    <a:pos x="107" y="79"/>
                  </a:cxn>
                  <a:cxn ang="0">
                    <a:pos x="107" y="70"/>
                  </a:cxn>
                  <a:cxn ang="0">
                    <a:pos x="82" y="67"/>
                  </a:cxn>
                  <a:cxn ang="0">
                    <a:pos x="112" y="55"/>
                  </a:cxn>
                  <a:cxn ang="0">
                    <a:pos x="96" y="46"/>
                  </a:cxn>
                  <a:cxn ang="0">
                    <a:pos x="109" y="31"/>
                  </a:cxn>
                  <a:cxn ang="0">
                    <a:pos x="76" y="47"/>
                  </a:cxn>
                  <a:cxn ang="0">
                    <a:pos x="101" y="20"/>
                  </a:cxn>
                  <a:cxn ang="0">
                    <a:pos x="81" y="19"/>
                  </a:cxn>
                  <a:cxn ang="0">
                    <a:pos x="76" y="10"/>
                  </a:cxn>
                  <a:cxn ang="0">
                    <a:pos x="62" y="37"/>
                  </a:cxn>
                  <a:cxn ang="0">
                    <a:pos x="66" y="2"/>
                  </a:cxn>
                  <a:cxn ang="0">
                    <a:pos x="58" y="18"/>
                  </a:cxn>
                  <a:cxn ang="0">
                    <a:pos x="49" y="11"/>
                  </a:cxn>
                  <a:cxn ang="0">
                    <a:pos x="36" y="12"/>
                  </a:cxn>
                  <a:cxn ang="0">
                    <a:pos x="37" y="18"/>
                  </a:cxn>
                  <a:cxn ang="0">
                    <a:pos x="34" y="15"/>
                  </a:cxn>
                  <a:cxn ang="0">
                    <a:pos x="41" y="46"/>
                  </a:cxn>
                  <a:cxn ang="0">
                    <a:pos x="19" y="33"/>
                  </a:cxn>
                  <a:cxn ang="0">
                    <a:pos x="18" y="34"/>
                  </a:cxn>
                  <a:cxn ang="0">
                    <a:pos x="10" y="45"/>
                  </a:cxn>
                  <a:cxn ang="0">
                    <a:pos x="8" y="51"/>
                  </a:cxn>
                  <a:cxn ang="0">
                    <a:pos x="22" y="63"/>
                  </a:cxn>
                  <a:cxn ang="0">
                    <a:pos x="2" y="77"/>
                  </a:cxn>
                  <a:cxn ang="0">
                    <a:pos x="3" y="86"/>
                  </a:cxn>
                  <a:cxn ang="0">
                    <a:pos x="0" y="94"/>
                  </a:cxn>
                  <a:cxn ang="0">
                    <a:pos x="9" y="92"/>
                  </a:cxn>
                  <a:cxn ang="0">
                    <a:pos x="0" y="101"/>
                  </a:cxn>
                  <a:cxn ang="0">
                    <a:pos x="1" y="105"/>
                  </a:cxn>
                </a:cxnLst>
                <a:rect l="0" t="0" r="r" b="b"/>
                <a:pathLst>
                  <a:path w="120" h="130">
                    <a:moveTo>
                      <a:pt x="1" y="105"/>
                    </a:moveTo>
                    <a:cubicBezTo>
                      <a:pt x="3" y="105"/>
                      <a:pt x="7" y="105"/>
                      <a:pt x="11" y="102"/>
                    </a:cubicBezTo>
                    <a:cubicBezTo>
                      <a:pt x="18" y="99"/>
                      <a:pt x="28" y="92"/>
                      <a:pt x="37" y="82"/>
                    </a:cubicBezTo>
                    <a:cubicBezTo>
                      <a:pt x="27" y="92"/>
                      <a:pt x="22" y="103"/>
                      <a:pt x="21" y="111"/>
                    </a:cubicBezTo>
                    <a:cubicBezTo>
                      <a:pt x="20" y="115"/>
                      <a:pt x="20" y="119"/>
                      <a:pt x="21" y="121"/>
                    </a:cubicBezTo>
                    <a:cubicBezTo>
                      <a:pt x="23" y="127"/>
                      <a:pt x="32" y="122"/>
                      <a:pt x="42" y="93"/>
                    </a:cubicBezTo>
                    <a:cubicBezTo>
                      <a:pt x="34" y="115"/>
                      <a:pt x="33" y="126"/>
                      <a:pt x="35" y="128"/>
                    </a:cubicBezTo>
                    <a:cubicBezTo>
                      <a:pt x="37" y="130"/>
                      <a:pt x="39" y="128"/>
                      <a:pt x="41" y="125"/>
                    </a:cubicBezTo>
                    <a:cubicBezTo>
                      <a:pt x="45" y="119"/>
                      <a:pt x="50" y="105"/>
                      <a:pt x="51" y="88"/>
                    </a:cubicBezTo>
                    <a:cubicBezTo>
                      <a:pt x="50" y="103"/>
                      <a:pt x="54" y="116"/>
                      <a:pt x="58" y="123"/>
                    </a:cubicBezTo>
                    <a:cubicBezTo>
                      <a:pt x="61" y="127"/>
                      <a:pt x="63" y="129"/>
                      <a:pt x="66" y="129"/>
                    </a:cubicBezTo>
                    <a:cubicBezTo>
                      <a:pt x="70" y="129"/>
                      <a:pt x="72" y="118"/>
                      <a:pt x="62" y="93"/>
                    </a:cubicBezTo>
                    <a:cubicBezTo>
                      <a:pt x="66" y="103"/>
                      <a:pt x="69" y="111"/>
                      <a:pt x="72" y="116"/>
                    </a:cubicBezTo>
                    <a:cubicBezTo>
                      <a:pt x="72" y="116"/>
                      <a:pt x="72" y="117"/>
                      <a:pt x="73" y="117"/>
                    </a:cubicBezTo>
                    <a:cubicBezTo>
                      <a:pt x="76" y="123"/>
                      <a:pt x="78" y="126"/>
                      <a:pt x="79" y="126"/>
                    </a:cubicBezTo>
                    <a:cubicBezTo>
                      <a:pt x="80" y="126"/>
                      <a:pt x="80" y="123"/>
                      <a:pt x="79" y="118"/>
                    </a:cubicBezTo>
                    <a:cubicBezTo>
                      <a:pt x="78" y="111"/>
                      <a:pt x="73" y="98"/>
                      <a:pt x="64" y="84"/>
                    </a:cubicBezTo>
                    <a:cubicBezTo>
                      <a:pt x="74" y="101"/>
                      <a:pt x="85" y="110"/>
                      <a:pt x="92" y="113"/>
                    </a:cubicBezTo>
                    <a:cubicBezTo>
                      <a:pt x="95" y="115"/>
                      <a:pt x="97" y="115"/>
                      <a:pt x="97" y="113"/>
                    </a:cubicBezTo>
                    <a:cubicBezTo>
                      <a:pt x="97" y="109"/>
                      <a:pt x="91" y="100"/>
                      <a:pt x="74" y="85"/>
                    </a:cubicBezTo>
                    <a:cubicBezTo>
                      <a:pt x="81" y="91"/>
                      <a:pt x="86" y="95"/>
                      <a:pt x="91" y="98"/>
                    </a:cubicBezTo>
                    <a:cubicBezTo>
                      <a:pt x="91" y="98"/>
                      <a:pt x="91" y="98"/>
                      <a:pt x="91" y="98"/>
                    </a:cubicBezTo>
                    <a:cubicBezTo>
                      <a:pt x="99" y="103"/>
                      <a:pt x="104" y="104"/>
                      <a:pt x="106" y="103"/>
                    </a:cubicBezTo>
                    <a:cubicBezTo>
                      <a:pt x="108" y="102"/>
                      <a:pt x="107" y="99"/>
                      <a:pt x="106" y="96"/>
                    </a:cubicBezTo>
                    <a:cubicBezTo>
                      <a:pt x="102" y="89"/>
                      <a:pt x="91" y="79"/>
                      <a:pt x="73" y="73"/>
                    </a:cubicBezTo>
                    <a:cubicBezTo>
                      <a:pt x="87" y="78"/>
                      <a:pt x="99" y="79"/>
                      <a:pt x="107" y="79"/>
                    </a:cubicBezTo>
                    <a:cubicBezTo>
                      <a:pt x="111" y="79"/>
                      <a:pt x="114" y="78"/>
                      <a:pt x="116" y="77"/>
                    </a:cubicBezTo>
                    <a:cubicBezTo>
                      <a:pt x="120" y="75"/>
                      <a:pt x="118" y="72"/>
                      <a:pt x="107" y="70"/>
                    </a:cubicBezTo>
                    <a:cubicBezTo>
                      <a:pt x="107" y="70"/>
                      <a:pt x="106" y="70"/>
                      <a:pt x="106" y="69"/>
                    </a:cubicBezTo>
                    <a:cubicBezTo>
                      <a:pt x="100" y="68"/>
                      <a:pt x="93" y="67"/>
                      <a:pt x="82" y="67"/>
                    </a:cubicBezTo>
                    <a:cubicBezTo>
                      <a:pt x="106" y="68"/>
                      <a:pt x="117" y="64"/>
                      <a:pt x="118" y="60"/>
                    </a:cubicBezTo>
                    <a:cubicBezTo>
                      <a:pt x="118" y="58"/>
                      <a:pt x="116" y="56"/>
                      <a:pt x="112" y="55"/>
                    </a:cubicBezTo>
                    <a:cubicBezTo>
                      <a:pt x="104" y="52"/>
                      <a:pt x="90" y="51"/>
                      <a:pt x="73" y="57"/>
                    </a:cubicBezTo>
                    <a:cubicBezTo>
                      <a:pt x="83" y="54"/>
                      <a:pt x="90" y="50"/>
                      <a:pt x="96" y="46"/>
                    </a:cubicBezTo>
                    <a:cubicBezTo>
                      <a:pt x="98" y="45"/>
                      <a:pt x="100" y="44"/>
                      <a:pt x="102" y="42"/>
                    </a:cubicBezTo>
                    <a:cubicBezTo>
                      <a:pt x="109" y="37"/>
                      <a:pt x="111" y="32"/>
                      <a:pt x="109" y="31"/>
                    </a:cubicBezTo>
                    <a:cubicBezTo>
                      <a:pt x="108" y="31"/>
                      <a:pt x="108" y="31"/>
                      <a:pt x="108" y="31"/>
                    </a:cubicBezTo>
                    <a:cubicBezTo>
                      <a:pt x="104" y="30"/>
                      <a:pt x="94" y="34"/>
                      <a:pt x="76" y="47"/>
                    </a:cubicBezTo>
                    <a:cubicBezTo>
                      <a:pt x="86" y="41"/>
                      <a:pt x="92" y="35"/>
                      <a:pt x="96" y="31"/>
                    </a:cubicBezTo>
                    <a:cubicBezTo>
                      <a:pt x="102" y="25"/>
                      <a:pt x="103" y="21"/>
                      <a:pt x="101" y="20"/>
                    </a:cubicBezTo>
                    <a:cubicBezTo>
                      <a:pt x="97" y="18"/>
                      <a:pt x="81" y="27"/>
                      <a:pt x="66" y="47"/>
                    </a:cubicBezTo>
                    <a:cubicBezTo>
                      <a:pt x="74" y="37"/>
                      <a:pt x="78" y="27"/>
                      <a:pt x="81" y="19"/>
                    </a:cubicBezTo>
                    <a:cubicBezTo>
                      <a:pt x="82" y="15"/>
                      <a:pt x="83" y="12"/>
                      <a:pt x="83" y="9"/>
                    </a:cubicBezTo>
                    <a:cubicBezTo>
                      <a:pt x="83" y="4"/>
                      <a:pt x="80" y="4"/>
                      <a:pt x="76" y="10"/>
                    </a:cubicBezTo>
                    <a:cubicBezTo>
                      <a:pt x="75" y="10"/>
                      <a:pt x="75" y="10"/>
                      <a:pt x="75" y="11"/>
                    </a:cubicBezTo>
                    <a:cubicBezTo>
                      <a:pt x="72" y="15"/>
                      <a:pt x="67" y="24"/>
                      <a:pt x="62" y="37"/>
                    </a:cubicBezTo>
                    <a:cubicBezTo>
                      <a:pt x="69" y="20"/>
                      <a:pt x="71" y="9"/>
                      <a:pt x="70" y="4"/>
                    </a:cubicBezTo>
                    <a:cubicBezTo>
                      <a:pt x="70" y="1"/>
                      <a:pt x="69" y="0"/>
                      <a:pt x="66" y="2"/>
                    </a:cubicBezTo>
                    <a:cubicBezTo>
                      <a:pt x="64" y="4"/>
                      <a:pt x="61" y="9"/>
                      <a:pt x="58" y="17"/>
                    </a:cubicBezTo>
                    <a:cubicBezTo>
                      <a:pt x="58" y="17"/>
                      <a:pt x="58" y="18"/>
                      <a:pt x="58" y="18"/>
                    </a:cubicBezTo>
                    <a:cubicBezTo>
                      <a:pt x="56" y="24"/>
                      <a:pt x="54" y="33"/>
                      <a:pt x="53" y="42"/>
                    </a:cubicBezTo>
                    <a:cubicBezTo>
                      <a:pt x="54" y="29"/>
                      <a:pt x="52" y="18"/>
                      <a:pt x="49" y="11"/>
                    </a:cubicBezTo>
                    <a:cubicBezTo>
                      <a:pt x="47" y="8"/>
                      <a:pt x="46" y="5"/>
                      <a:pt x="44" y="3"/>
                    </a:cubicBezTo>
                    <a:cubicBezTo>
                      <a:pt x="41" y="6"/>
                      <a:pt x="39" y="9"/>
                      <a:pt x="36" y="12"/>
                    </a:cubicBezTo>
                    <a:cubicBezTo>
                      <a:pt x="36" y="14"/>
                      <a:pt x="36" y="16"/>
                      <a:pt x="37" y="18"/>
                    </a:cubicBezTo>
                    <a:cubicBezTo>
                      <a:pt x="37" y="18"/>
                      <a:pt x="37" y="18"/>
                      <a:pt x="37" y="18"/>
                    </a:cubicBezTo>
                    <a:cubicBezTo>
                      <a:pt x="38" y="23"/>
                      <a:pt x="39" y="29"/>
                      <a:pt x="42" y="37"/>
                    </a:cubicBezTo>
                    <a:cubicBezTo>
                      <a:pt x="39" y="27"/>
                      <a:pt x="36" y="20"/>
                      <a:pt x="34" y="15"/>
                    </a:cubicBezTo>
                    <a:cubicBezTo>
                      <a:pt x="32" y="17"/>
                      <a:pt x="30" y="19"/>
                      <a:pt x="29" y="21"/>
                    </a:cubicBezTo>
                    <a:cubicBezTo>
                      <a:pt x="31" y="28"/>
                      <a:pt x="35" y="36"/>
                      <a:pt x="41" y="46"/>
                    </a:cubicBezTo>
                    <a:cubicBezTo>
                      <a:pt x="36" y="37"/>
                      <a:pt x="30" y="30"/>
                      <a:pt x="25" y="25"/>
                    </a:cubicBezTo>
                    <a:cubicBezTo>
                      <a:pt x="23" y="28"/>
                      <a:pt x="21" y="30"/>
                      <a:pt x="19" y="33"/>
                    </a:cubicBezTo>
                    <a:cubicBezTo>
                      <a:pt x="22" y="37"/>
                      <a:pt x="25" y="40"/>
                      <a:pt x="30" y="45"/>
                    </a:cubicBezTo>
                    <a:cubicBezTo>
                      <a:pt x="25" y="40"/>
                      <a:pt x="21" y="37"/>
                      <a:pt x="18" y="34"/>
                    </a:cubicBezTo>
                    <a:cubicBezTo>
                      <a:pt x="15" y="37"/>
                      <a:pt x="13" y="40"/>
                      <a:pt x="10" y="44"/>
                    </a:cubicBezTo>
                    <a:cubicBezTo>
                      <a:pt x="10" y="44"/>
                      <a:pt x="10" y="44"/>
                      <a:pt x="10" y="45"/>
                    </a:cubicBezTo>
                    <a:cubicBezTo>
                      <a:pt x="15" y="50"/>
                      <a:pt x="22" y="54"/>
                      <a:pt x="31" y="57"/>
                    </a:cubicBezTo>
                    <a:cubicBezTo>
                      <a:pt x="22" y="54"/>
                      <a:pt x="15" y="52"/>
                      <a:pt x="8" y="51"/>
                    </a:cubicBezTo>
                    <a:cubicBezTo>
                      <a:pt x="7" y="54"/>
                      <a:pt x="6" y="58"/>
                      <a:pt x="5" y="61"/>
                    </a:cubicBezTo>
                    <a:cubicBezTo>
                      <a:pt x="10" y="62"/>
                      <a:pt x="15" y="63"/>
                      <a:pt x="22" y="63"/>
                    </a:cubicBezTo>
                    <a:cubicBezTo>
                      <a:pt x="15" y="63"/>
                      <a:pt x="9" y="63"/>
                      <a:pt x="5" y="63"/>
                    </a:cubicBezTo>
                    <a:cubicBezTo>
                      <a:pt x="4" y="67"/>
                      <a:pt x="3" y="72"/>
                      <a:pt x="2" y="77"/>
                    </a:cubicBezTo>
                    <a:cubicBezTo>
                      <a:pt x="10" y="78"/>
                      <a:pt x="20" y="77"/>
                      <a:pt x="31" y="73"/>
                    </a:cubicBezTo>
                    <a:cubicBezTo>
                      <a:pt x="19" y="77"/>
                      <a:pt x="9" y="82"/>
                      <a:pt x="3" y="86"/>
                    </a:cubicBezTo>
                    <a:cubicBezTo>
                      <a:pt x="2" y="87"/>
                      <a:pt x="1" y="87"/>
                      <a:pt x="1" y="88"/>
                    </a:cubicBezTo>
                    <a:cubicBezTo>
                      <a:pt x="0" y="90"/>
                      <a:pt x="0" y="92"/>
                      <a:pt x="0" y="94"/>
                    </a:cubicBezTo>
                    <a:cubicBezTo>
                      <a:pt x="5" y="92"/>
                      <a:pt x="14" y="88"/>
                      <a:pt x="26" y="81"/>
                    </a:cubicBezTo>
                    <a:cubicBezTo>
                      <a:pt x="19" y="85"/>
                      <a:pt x="13" y="89"/>
                      <a:pt x="9" y="92"/>
                    </a:cubicBezTo>
                    <a:cubicBezTo>
                      <a:pt x="9" y="92"/>
                      <a:pt x="9" y="93"/>
                      <a:pt x="8" y="93"/>
                    </a:cubicBezTo>
                    <a:cubicBezTo>
                      <a:pt x="4" y="96"/>
                      <a:pt x="1" y="99"/>
                      <a:pt x="0" y="101"/>
                    </a:cubicBezTo>
                    <a:cubicBezTo>
                      <a:pt x="0" y="103"/>
                      <a:pt x="0" y="104"/>
                      <a:pt x="0" y="105"/>
                    </a:cubicBezTo>
                    <a:cubicBezTo>
                      <a:pt x="1" y="105"/>
                      <a:pt x="1" y="105"/>
                      <a:pt x="1" y="105"/>
                    </a:cubicBezTo>
                    <a:close/>
                  </a:path>
                </a:pathLst>
              </a:custGeom>
              <a:solidFill>
                <a:schemeClr val="accent4">
                  <a:alpha val="20000"/>
                </a:schemeClr>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13" name="Freeform 312"/>
            <p:cNvSpPr>
              <a:spLocks/>
            </p:cNvSpPr>
            <p:nvPr/>
          </p:nvSpPr>
          <p:spPr bwMode="auto">
            <a:xfrm rot="1639090">
              <a:off x="6977722" y="408666"/>
              <a:ext cx="200631" cy="175552"/>
            </a:xfrm>
            <a:custGeom>
              <a:avLst/>
              <a:gdLst/>
              <a:ahLst/>
              <a:cxnLst>
                <a:cxn ang="0">
                  <a:pos x="14" y="2"/>
                </a:cxn>
                <a:cxn ang="0">
                  <a:pos x="15" y="12"/>
                </a:cxn>
                <a:cxn ang="0">
                  <a:pos x="4" y="13"/>
                </a:cxn>
                <a:cxn ang="0">
                  <a:pos x="9" y="22"/>
                </a:cxn>
                <a:cxn ang="0">
                  <a:pos x="0" y="27"/>
                </a:cxn>
                <a:cxn ang="0">
                  <a:pos x="8" y="33"/>
                </a:cxn>
                <a:cxn ang="0">
                  <a:pos x="2" y="42"/>
                </a:cxn>
                <a:cxn ang="0">
                  <a:pos x="12" y="44"/>
                </a:cxn>
                <a:cxn ang="0">
                  <a:pos x="10" y="54"/>
                </a:cxn>
                <a:cxn ang="0">
                  <a:pos x="20" y="52"/>
                </a:cxn>
                <a:cxn ang="0">
                  <a:pos x="22" y="62"/>
                </a:cxn>
                <a:cxn ang="0">
                  <a:pos x="31" y="56"/>
                </a:cxn>
                <a:cxn ang="0">
                  <a:pos x="36" y="65"/>
                </a:cxn>
                <a:cxn ang="0">
                  <a:pos x="42" y="56"/>
                </a:cxn>
                <a:cxn ang="0">
                  <a:pos x="51" y="63"/>
                </a:cxn>
                <a:cxn ang="0">
                  <a:pos x="53" y="52"/>
                </a:cxn>
                <a:cxn ang="0">
                  <a:pos x="63" y="55"/>
                </a:cxn>
                <a:cxn ang="0">
                  <a:pos x="62" y="45"/>
                </a:cxn>
                <a:cxn ang="0">
                  <a:pos x="73" y="44"/>
                </a:cxn>
                <a:cxn ang="0">
                  <a:pos x="67" y="35"/>
                </a:cxn>
                <a:cxn ang="0">
                  <a:pos x="70" y="33"/>
                </a:cxn>
                <a:cxn ang="0">
                  <a:pos x="22" y="5"/>
                </a:cxn>
                <a:cxn ang="0">
                  <a:pos x="14" y="2"/>
                </a:cxn>
              </a:cxnLst>
              <a:rect l="0" t="0" r="r" b="b"/>
              <a:pathLst>
                <a:path w="74" h="65">
                  <a:moveTo>
                    <a:pt x="14" y="2"/>
                  </a:moveTo>
                  <a:cubicBezTo>
                    <a:pt x="12" y="3"/>
                    <a:pt x="16" y="10"/>
                    <a:pt x="15" y="12"/>
                  </a:cubicBezTo>
                  <a:cubicBezTo>
                    <a:pt x="13" y="14"/>
                    <a:pt x="5" y="11"/>
                    <a:pt x="4" y="13"/>
                  </a:cubicBezTo>
                  <a:cubicBezTo>
                    <a:pt x="3" y="15"/>
                    <a:pt x="10" y="20"/>
                    <a:pt x="9" y="22"/>
                  </a:cubicBezTo>
                  <a:cubicBezTo>
                    <a:pt x="9" y="24"/>
                    <a:pt x="0" y="25"/>
                    <a:pt x="0" y="27"/>
                  </a:cubicBezTo>
                  <a:cubicBezTo>
                    <a:pt x="0" y="29"/>
                    <a:pt x="8" y="31"/>
                    <a:pt x="8" y="33"/>
                  </a:cubicBezTo>
                  <a:cubicBezTo>
                    <a:pt x="9" y="36"/>
                    <a:pt x="1" y="40"/>
                    <a:pt x="2" y="42"/>
                  </a:cubicBezTo>
                  <a:cubicBezTo>
                    <a:pt x="2" y="44"/>
                    <a:pt x="11" y="42"/>
                    <a:pt x="12" y="44"/>
                  </a:cubicBezTo>
                  <a:cubicBezTo>
                    <a:pt x="13" y="46"/>
                    <a:pt x="8" y="53"/>
                    <a:pt x="10" y="54"/>
                  </a:cubicBezTo>
                  <a:cubicBezTo>
                    <a:pt x="11" y="56"/>
                    <a:pt x="18" y="51"/>
                    <a:pt x="20" y="52"/>
                  </a:cubicBezTo>
                  <a:cubicBezTo>
                    <a:pt x="22" y="53"/>
                    <a:pt x="20" y="62"/>
                    <a:pt x="22" y="62"/>
                  </a:cubicBezTo>
                  <a:cubicBezTo>
                    <a:pt x="24" y="63"/>
                    <a:pt x="28" y="56"/>
                    <a:pt x="31" y="56"/>
                  </a:cubicBezTo>
                  <a:cubicBezTo>
                    <a:pt x="33" y="57"/>
                    <a:pt x="34" y="65"/>
                    <a:pt x="36" y="65"/>
                  </a:cubicBezTo>
                  <a:cubicBezTo>
                    <a:pt x="38" y="65"/>
                    <a:pt x="40" y="57"/>
                    <a:pt x="42" y="56"/>
                  </a:cubicBezTo>
                  <a:cubicBezTo>
                    <a:pt x="44" y="56"/>
                    <a:pt x="49" y="63"/>
                    <a:pt x="51" y="63"/>
                  </a:cubicBezTo>
                  <a:cubicBezTo>
                    <a:pt x="53" y="62"/>
                    <a:pt x="51" y="53"/>
                    <a:pt x="53" y="52"/>
                  </a:cubicBezTo>
                  <a:cubicBezTo>
                    <a:pt x="55" y="51"/>
                    <a:pt x="62" y="57"/>
                    <a:pt x="63" y="55"/>
                  </a:cubicBezTo>
                  <a:cubicBezTo>
                    <a:pt x="65" y="54"/>
                    <a:pt x="61" y="47"/>
                    <a:pt x="62" y="45"/>
                  </a:cubicBezTo>
                  <a:cubicBezTo>
                    <a:pt x="63" y="43"/>
                    <a:pt x="72" y="46"/>
                    <a:pt x="73" y="44"/>
                  </a:cubicBezTo>
                  <a:cubicBezTo>
                    <a:pt x="74" y="42"/>
                    <a:pt x="67" y="37"/>
                    <a:pt x="67" y="35"/>
                  </a:cubicBezTo>
                  <a:cubicBezTo>
                    <a:pt x="68" y="34"/>
                    <a:pt x="69" y="34"/>
                    <a:pt x="70" y="33"/>
                  </a:cubicBezTo>
                  <a:cubicBezTo>
                    <a:pt x="52" y="22"/>
                    <a:pt x="36" y="12"/>
                    <a:pt x="22" y="5"/>
                  </a:cubicBezTo>
                  <a:cubicBezTo>
                    <a:pt x="20" y="4"/>
                    <a:pt x="15" y="0"/>
                    <a:pt x="14" y="2"/>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14" name="Freeform 313"/>
            <p:cNvSpPr>
              <a:spLocks/>
            </p:cNvSpPr>
            <p:nvPr/>
          </p:nvSpPr>
          <p:spPr bwMode="auto">
            <a:xfrm rot="1639090">
              <a:off x="6330436" y="1811582"/>
              <a:ext cx="7980" cy="7980"/>
            </a:xfrm>
            <a:custGeom>
              <a:avLst/>
              <a:gdLst/>
              <a:ahLst/>
              <a:cxnLst>
                <a:cxn ang="0">
                  <a:pos x="0" y="0"/>
                </a:cxn>
                <a:cxn ang="0">
                  <a:pos x="3" y="3"/>
                </a:cxn>
                <a:cxn ang="0">
                  <a:pos x="0" y="0"/>
                </a:cxn>
              </a:cxnLst>
              <a:rect l="0" t="0" r="r" b="b"/>
              <a:pathLst>
                <a:path w="3" h="3">
                  <a:moveTo>
                    <a:pt x="0" y="0"/>
                  </a:moveTo>
                  <a:cubicBezTo>
                    <a:pt x="1" y="1"/>
                    <a:pt x="2" y="2"/>
                    <a:pt x="3" y="3"/>
                  </a:cubicBezTo>
                  <a:cubicBezTo>
                    <a:pt x="2" y="2"/>
                    <a:pt x="1" y="0"/>
                    <a:pt x="0" y="0"/>
                  </a:cubicBezTo>
                  <a:close/>
                </a:path>
              </a:pathLst>
            </a:custGeom>
            <a:solidFill>
              <a:srgbClr val="F5EB1E"/>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5" name="Freeform 314"/>
            <p:cNvSpPr>
              <a:spLocks/>
            </p:cNvSpPr>
            <p:nvPr/>
          </p:nvSpPr>
          <p:spPr bwMode="auto">
            <a:xfrm rot="1639090">
              <a:off x="6337842" y="1830335"/>
              <a:ext cx="88916" cy="55858"/>
            </a:xfrm>
            <a:custGeom>
              <a:avLst/>
              <a:gdLst/>
              <a:ahLst/>
              <a:cxnLst>
                <a:cxn ang="0">
                  <a:pos x="22" y="14"/>
                </a:cxn>
                <a:cxn ang="0">
                  <a:pos x="20" y="3"/>
                </a:cxn>
                <a:cxn ang="0">
                  <a:pos x="11" y="9"/>
                </a:cxn>
                <a:cxn ang="0">
                  <a:pos x="5" y="0"/>
                </a:cxn>
                <a:cxn ang="0">
                  <a:pos x="0" y="9"/>
                </a:cxn>
                <a:cxn ang="0">
                  <a:pos x="6" y="13"/>
                </a:cxn>
                <a:cxn ang="0">
                  <a:pos x="29" y="21"/>
                </a:cxn>
                <a:cxn ang="0">
                  <a:pos x="32" y="11"/>
                </a:cxn>
                <a:cxn ang="0">
                  <a:pos x="22" y="14"/>
                </a:cxn>
              </a:cxnLst>
              <a:rect l="0" t="0" r="r" b="b"/>
              <a:pathLst>
                <a:path w="33" h="21">
                  <a:moveTo>
                    <a:pt x="22" y="14"/>
                  </a:moveTo>
                  <a:cubicBezTo>
                    <a:pt x="20" y="12"/>
                    <a:pt x="22" y="4"/>
                    <a:pt x="20" y="3"/>
                  </a:cubicBezTo>
                  <a:cubicBezTo>
                    <a:pt x="18" y="2"/>
                    <a:pt x="13" y="10"/>
                    <a:pt x="11" y="9"/>
                  </a:cubicBezTo>
                  <a:cubicBezTo>
                    <a:pt x="9" y="9"/>
                    <a:pt x="7" y="0"/>
                    <a:pt x="5" y="0"/>
                  </a:cubicBezTo>
                  <a:cubicBezTo>
                    <a:pt x="3" y="0"/>
                    <a:pt x="2" y="8"/>
                    <a:pt x="0" y="9"/>
                  </a:cubicBezTo>
                  <a:cubicBezTo>
                    <a:pt x="2" y="11"/>
                    <a:pt x="4" y="12"/>
                    <a:pt x="6" y="13"/>
                  </a:cubicBezTo>
                  <a:cubicBezTo>
                    <a:pt x="12" y="15"/>
                    <a:pt x="20" y="18"/>
                    <a:pt x="29" y="21"/>
                  </a:cubicBezTo>
                  <a:cubicBezTo>
                    <a:pt x="29" y="18"/>
                    <a:pt x="33" y="13"/>
                    <a:pt x="32" y="11"/>
                  </a:cubicBezTo>
                  <a:cubicBezTo>
                    <a:pt x="30" y="10"/>
                    <a:pt x="23" y="15"/>
                    <a:pt x="22" y="14"/>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6" name="Freeform 315"/>
            <p:cNvSpPr>
              <a:spLocks/>
            </p:cNvSpPr>
            <p:nvPr/>
          </p:nvSpPr>
          <p:spPr bwMode="auto">
            <a:xfrm rot="1639090">
              <a:off x="6861943" y="1270387"/>
              <a:ext cx="210890" cy="199490"/>
            </a:xfrm>
            <a:custGeom>
              <a:avLst/>
              <a:gdLst/>
              <a:ahLst/>
              <a:cxnLst>
                <a:cxn ang="0">
                  <a:pos x="54" y="61"/>
                </a:cxn>
                <a:cxn ang="0">
                  <a:pos x="64" y="64"/>
                </a:cxn>
                <a:cxn ang="0">
                  <a:pos x="63" y="53"/>
                </a:cxn>
                <a:cxn ang="0">
                  <a:pos x="73" y="53"/>
                </a:cxn>
                <a:cxn ang="0">
                  <a:pos x="68" y="43"/>
                </a:cxn>
                <a:cxn ang="0">
                  <a:pos x="78" y="38"/>
                </a:cxn>
                <a:cxn ang="0">
                  <a:pos x="69" y="32"/>
                </a:cxn>
                <a:cxn ang="0">
                  <a:pos x="76" y="24"/>
                </a:cxn>
                <a:cxn ang="0">
                  <a:pos x="66" y="21"/>
                </a:cxn>
                <a:cxn ang="0">
                  <a:pos x="68" y="11"/>
                </a:cxn>
                <a:cxn ang="0">
                  <a:pos x="58" y="13"/>
                </a:cxn>
                <a:cxn ang="0">
                  <a:pos x="56" y="3"/>
                </a:cxn>
                <a:cxn ang="0">
                  <a:pos x="47" y="9"/>
                </a:cxn>
                <a:cxn ang="0">
                  <a:pos x="41" y="0"/>
                </a:cxn>
                <a:cxn ang="0">
                  <a:pos x="35" y="9"/>
                </a:cxn>
                <a:cxn ang="0">
                  <a:pos x="27" y="3"/>
                </a:cxn>
                <a:cxn ang="0">
                  <a:pos x="24" y="13"/>
                </a:cxn>
                <a:cxn ang="0">
                  <a:pos x="14" y="10"/>
                </a:cxn>
                <a:cxn ang="0">
                  <a:pos x="16" y="20"/>
                </a:cxn>
                <a:cxn ang="0">
                  <a:pos x="5" y="21"/>
                </a:cxn>
                <a:cxn ang="0">
                  <a:pos x="10" y="31"/>
                </a:cxn>
                <a:cxn ang="0">
                  <a:pos x="1" y="35"/>
                </a:cxn>
                <a:cxn ang="0">
                  <a:pos x="9" y="42"/>
                </a:cxn>
                <a:cxn ang="0">
                  <a:pos x="3" y="50"/>
                </a:cxn>
                <a:cxn ang="0">
                  <a:pos x="13" y="52"/>
                </a:cxn>
                <a:cxn ang="0">
                  <a:pos x="10" y="63"/>
                </a:cxn>
                <a:cxn ang="0">
                  <a:pos x="21" y="60"/>
                </a:cxn>
                <a:cxn ang="0">
                  <a:pos x="23" y="71"/>
                </a:cxn>
                <a:cxn ang="0">
                  <a:pos x="31" y="65"/>
                </a:cxn>
                <a:cxn ang="0">
                  <a:pos x="37" y="73"/>
                </a:cxn>
                <a:cxn ang="0">
                  <a:pos x="43" y="65"/>
                </a:cxn>
                <a:cxn ang="0">
                  <a:pos x="51" y="71"/>
                </a:cxn>
                <a:cxn ang="0">
                  <a:pos x="54" y="61"/>
                </a:cxn>
              </a:cxnLst>
              <a:rect l="0" t="0" r="r" b="b"/>
              <a:pathLst>
                <a:path w="78" h="74">
                  <a:moveTo>
                    <a:pt x="54" y="61"/>
                  </a:moveTo>
                  <a:cubicBezTo>
                    <a:pt x="56" y="60"/>
                    <a:pt x="62" y="65"/>
                    <a:pt x="64" y="64"/>
                  </a:cubicBezTo>
                  <a:cubicBezTo>
                    <a:pt x="66" y="62"/>
                    <a:pt x="61" y="55"/>
                    <a:pt x="63" y="53"/>
                  </a:cubicBezTo>
                  <a:cubicBezTo>
                    <a:pt x="64" y="52"/>
                    <a:pt x="72" y="54"/>
                    <a:pt x="73" y="53"/>
                  </a:cubicBezTo>
                  <a:cubicBezTo>
                    <a:pt x="74" y="51"/>
                    <a:pt x="68" y="45"/>
                    <a:pt x="68" y="43"/>
                  </a:cubicBezTo>
                  <a:cubicBezTo>
                    <a:pt x="69" y="41"/>
                    <a:pt x="78" y="41"/>
                    <a:pt x="78" y="38"/>
                  </a:cubicBezTo>
                  <a:cubicBezTo>
                    <a:pt x="78" y="36"/>
                    <a:pt x="70" y="34"/>
                    <a:pt x="69" y="32"/>
                  </a:cubicBezTo>
                  <a:cubicBezTo>
                    <a:pt x="69" y="30"/>
                    <a:pt x="77" y="26"/>
                    <a:pt x="76" y="24"/>
                  </a:cubicBezTo>
                  <a:cubicBezTo>
                    <a:pt x="75" y="22"/>
                    <a:pt x="67" y="23"/>
                    <a:pt x="66" y="21"/>
                  </a:cubicBezTo>
                  <a:cubicBezTo>
                    <a:pt x="64" y="20"/>
                    <a:pt x="70" y="13"/>
                    <a:pt x="68" y="11"/>
                  </a:cubicBezTo>
                  <a:cubicBezTo>
                    <a:pt x="66" y="10"/>
                    <a:pt x="59" y="15"/>
                    <a:pt x="58" y="13"/>
                  </a:cubicBezTo>
                  <a:cubicBezTo>
                    <a:pt x="56" y="12"/>
                    <a:pt x="58" y="4"/>
                    <a:pt x="56" y="3"/>
                  </a:cubicBezTo>
                  <a:cubicBezTo>
                    <a:pt x="54" y="2"/>
                    <a:pt x="49" y="10"/>
                    <a:pt x="47" y="9"/>
                  </a:cubicBezTo>
                  <a:cubicBezTo>
                    <a:pt x="45" y="9"/>
                    <a:pt x="44" y="0"/>
                    <a:pt x="41" y="0"/>
                  </a:cubicBezTo>
                  <a:cubicBezTo>
                    <a:pt x="39" y="0"/>
                    <a:pt x="38" y="9"/>
                    <a:pt x="35" y="9"/>
                  </a:cubicBezTo>
                  <a:cubicBezTo>
                    <a:pt x="33" y="9"/>
                    <a:pt x="29" y="2"/>
                    <a:pt x="27" y="3"/>
                  </a:cubicBezTo>
                  <a:cubicBezTo>
                    <a:pt x="25" y="4"/>
                    <a:pt x="26" y="12"/>
                    <a:pt x="24" y="13"/>
                  </a:cubicBezTo>
                  <a:cubicBezTo>
                    <a:pt x="23" y="14"/>
                    <a:pt x="16" y="9"/>
                    <a:pt x="14" y="10"/>
                  </a:cubicBezTo>
                  <a:cubicBezTo>
                    <a:pt x="13" y="11"/>
                    <a:pt x="17" y="19"/>
                    <a:pt x="16" y="20"/>
                  </a:cubicBezTo>
                  <a:cubicBezTo>
                    <a:pt x="14" y="22"/>
                    <a:pt x="6" y="19"/>
                    <a:pt x="5" y="21"/>
                  </a:cubicBezTo>
                  <a:cubicBezTo>
                    <a:pt x="4" y="23"/>
                    <a:pt x="11" y="28"/>
                    <a:pt x="10" y="31"/>
                  </a:cubicBezTo>
                  <a:cubicBezTo>
                    <a:pt x="9" y="33"/>
                    <a:pt x="1" y="33"/>
                    <a:pt x="1" y="35"/>
                  </a:cubicBezTo>
                  <a:cubicBezTo>
                    <a:pt x="0" y="37"/>
                    <a:pt x="9" y="40"/>
                    <a:pt x="9" y="42"/>
                  </a:cubicBezTo>
                  <a:cubicBezTo>
                    <a:pt x="9" y="44"/>
                    <a:pt x="2" y="48"/>
                    <a:pt x="3" y="50"/>
                  </a:cubicBezTo>
                  <a:cubicBezTo>
                    <a:pt x="3" y="52"/>
                    <a:pt x="12" y="50"/>
                    <a:pt x="13" y="52"/>
                  </a:cubicBezTo>
                  <a:cubicBezTo>
                    <a:pt x="14" y="54"/>
                    <a:pt x="9" y="61"/>
                    <a:pt x="10" y="63"/>
                  </a:cubicBezTo>
                  <a:cubicBezTo>
                    <a:pt x="12" y="64"/>
                    <a:pt x="19" y="59"/>
                    <a:pt x="21" y="60"/>
                  </a:cubicBezTo>
                  <a:cubicBezTo>
                    <a:pt x="23" y="62"/>
                    <a:pt x="21" y="70"/>
                    <a:pt x="23" y="71"/>
                  </a:cubicBezTo>
                  <a:cubicBezTo>
                    <a:pt x="25" y="72"/>
                    <a:pt x="29" y="64"/>
                    <a:pt x="31" y="65"/>
                  </a:cubicBezTo>
                  <a:cubicBezTo>
                    <a:pt x="34" y="65"/>
                    <a:pt x="35" y="73"/>
                    <a:pt x="37" y="73"/>
                  </a:cubicBezTo>
                  <a:cubicBezTo>
                    <a:pt x="39" y="74"/>
                    <a:pt x="41" y="65"/>
                    <a:pt x="43" y="65"/>
                  </a:cubicBezTo>
                  <a:cubicBezTo>
                    <a:pt x="45" y="64"/>
                    <a:pt x="49" y="72"/>
                    <a:pt x="51" y="71"/>
                  </a:cubicBezTo>
                  <a:cubicBezTo>
                    <a:pt x="54" y="70"/>
                    <a:pt x="52" y="62"/>
                    <a:pt x="54" y="61"/>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17" name="Freeform 316"/>
            <p:cNvSpPr>
              <a:spLocks/>
            </p:cNvSpPr>
            <p:nvPr/>
          </p:nvSpPr>
          <p:spPr bwMode="auto">
            <a:xfrm rot="1639090">
              <a:off x="7199681" y="1808101"/>
              <a:ext cx="72956" cy="197210"/>
            </a:xfrm>
            <a:custGeom>
              <a:avLst/>
              <a:gdLst/>
              <a:ahLst/>
              <a:cxnLst>
                <a:cxn ang="0">
                  <a:pos x="22" y="9"/>
                </a:cxn>
                <a:cxn ang="0">
                  <a:pos x="16" y="0"/>
                </a:cxn>
                <a:cxn ang="0">
                  <a:pos x="11" y="9"/>
                </a:cxn>
                <a:cxn ang="0">
                  <a:pos x="0" y="3"/>
                </a:cxn>
                <a:cxn ang="0">
                  <a:pos x="2" y="67"/>
                </a:cxn>
                <a:cxn ang="0">
                  <a:pos x="12" y="73"/>
                </a:cxn>
                <a:cxn ang="0">
                  <a:pos x="27" y="5"/>
                </a:cxn>
                <a:cxn ang="0">
                  <a:pos x="22" y="9"/>
                </a:cxn>
              </a:cxnLst>
              <a:rect l="0" t="0" r="r" b="b"/>
              <a:pathLst>
                <a:path w="27" h="73">
                  <a:moveTo>
                    <a:pt x="22" y="9"/>
                  </a:moveTo>
                  <a:cubicBezTo>
                    <a:pt x="20" y="8"/>
                    <a:pt x="19" y="0"/>
                    <a:pt x="16" y="0"/>
                  </a:cubicBezTo>
                  <a:cubicBezTo>
                    <a:pt x="14" y="0"/>
                    <a:pt x="13" y="8"/>
                    <a:pt x="11" y="9"/>
                  </a:cubicBezTo>
                  <a:cubicBezTo>
                    <a:pt x="8" y="9"/>
                    <a:pt x="1" y="0"/>
                    <a:pt x="0" y="3"/>
                  </a:cubicBezTo>
                  <a:cubicBezTo>
                    <a:pt x="0" y="22"/>
                    <a:pt x="2" y="67"/>
                    <a:pt x="2" y="67"/>
                  </a:cubicBezTo>
                  <a:cubicBezTo>
                    <a:pt x="2" y="67"/>
                    <a:pt x="10" y="73"/>
                    <a:pt x="12" y="73"/>
                  </a:cubicBezTo>
                  <a:cubicBezTo>
                    <a:pt x="14" y="73"/>
                    <a:pt x="27" y="32"/>
                    <a:pt x="27" y="5"/>
                  </a:cubicBezTo>
                  <a:cubicBezTo>
                    <a:pt x="25" y="7"/>
                    <a:pt x="23" y="9"/>
                    <a:pt x="22" y="9"/>
                  </a:cubicBezTo>
                  <a:close/>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8" name="Group 293"/>
            <p:cNvGrpSpPr/>
            <p:nvPr/>
          </p:nvGrpSpPr>
          <p:grpSpPr>
            <a:xfrm rot="1639090">
              <a:off x="7152696" y="1818418"/>
              <a:ext cx="208610" cy="108295"/>
              <a:chOff x="4556125" y="3348038"/>
              <a:chExt cx="290513" cy="150813"/>
            </a:xfrm>
          </p:grpSpPr>
          <p:sp>
            <p:nvSpPr>
              <p:cNvPr id="405" name="Freeform 404"/>
              <p:cNvSpPr>
                <a:spLocks/>
              </p:cNvSpPr>
              <p:nvPr/>
            </p:nvSpPr>
            <p:spPr bwMode="auto">
              <a:xfrm>
                <a:off x="4748213" y="3348038"/>
                <a:ext cx="98425" cy="150813"/>
              </a:xfrm>
              <a:custGeom>
                <a:avLst/>
                <a:gdLst/>
                <a:ahLst/>
                <a:cxnLst>
                  <a:cxn ang="0">
                    <a:pos x="26" y="35"/>
                  </a:cxn>
                  <a:cxn ang="0">
                    <a:pos x="18" y="29"/>
                  </a:cxn>
                  <a:cxn ang="0">
                    <a:pos x="24" y="21"/>
                  </a:cxn>
                  <a:cxn ang="0">
                    <a:pos x="14" y="18"/>
                  </a:cxn>
                  <a:cxn ang="0">
                    <a:pos x="16" y="8"/>
                  </a:cxn>
                  <a:cxn ang="0">
                    <a:pos x="6" y="10"/>
                  </a:cxn>
                  <a:cxn ang="0">
                    <a:pos x="4" y="0"/>
                  </a:cxn>
                  <a:cxn ang="0">
                    <a:pos x="0" y="3"/>
                  </a:cxn>
                  <a:cxn ang="0">
                    <a:pos x="17" y="40"/>
                  </a:cxn>
                  <a:cxn ang="0">
                    <a:pos x="26" y="35"/>
                  </a:cxn>
                </a:cxnLst>
                <a:rect l="0" t="0" r="r" b="b"/>
                <a:pathLst>
                  <a:path w="26" h="40">
                    <a:moveTo>
                      <a:pt x="26" y="35"/>
                    </a:moveTo>
                    <a:cubicBezTo>
                      <a:pt x="26" y="33"/>
                      <a:pt x="18" y="31"/>
                      <a:pt x="18" y="29"/>
                    </a:cubicBezTo>
                    <a:cubicBezTo>
                      <a:pt x="18" y="27"/>
                      <a:pt x="25" y="23"/>
                      <a:pt x="24" y="21"/>
                    </a:cubicBezTo>
                    <a:cubicBezTo>
                      <a:pt x="24" y="19"/>
                      <a:pt x="15" y="20"/>
                      <a:pt x="14" y="18"/>
                    </a:cubicBezTo>
                    <a:cubicBezTo>
                      <a:pt x="13" y="17"/>
                      <a:pt x="18" y="10"/>
                      <a:pt x="16" y="8"/>
                    </a:cubicBezTo>
                    <a:cubicBezTo>
                      <a:pt x="15" y="7"/>
                      <a:pt x="8" y="12"/>
                      <a:pt x="6" y="10"/>
                    </a:cubicBezTo>
                    <a:cubicBezTo>
                      <a:pt x="4" y="9"/>
                      <a:pt x="6" y="1"/>
                      <a:pt x="4" y="0"/>
                    </a:cubicBezTo>
                    <a:cubicBezTo>
                      <a:pt x="3" y="0"/>
                      <a:pt x="2" y="1"/>
                      <a:pt x="0" y="3"/>
                    </a:cubicBezTo>
                    <a:cubicBezTo>
                      <a:pt x="5" y="15"/>
                      <a:pt x="11" y="28"/>
                      <a:pt x="17" y="40"/>
                    </a:cubicBezTo>
                    <a:cubicBezTo>
                      <a:pt x="19" y="38"/>
                      <a:pt x="26" y="37"/>
                      <a:pt x="26" y="35"/>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6" name="Freeform 405"/>
              <p:cNvSpPr>
                <a:spLocks/>
              </p:cNvSpPr>
              <p:nvPr/>
            </p:nvSpPr>
            <p:spPr bwMode="auto">
              <a:xfrm>
                <a:off x="4556125" y="3371850"/>
                <a:ext cx="76200" cy="112713"/>
              </a:xfrm>
              <a:custGeom>
                <a:avLst/>
                <a:gdLst/>
                <a:ahLst/>
                <a:cxnLst>
                  <a:cxn ang="0">
                    <a:pos x="14" y="1"/>
                  </a:cxn>
                  <a:cxn ang="0">
                    <a:pos x="15" y="11"/>
                  </a:cxn>
                  <a:cxn ang="0">
                    <a:pos x="5" y="12"/>
                  </a:cxn>
                  <a:cxn ang="0">
                    <a:pos x="10" y="21"/>
                  </a:cxn>
                  <a:cxn ang="0">
                    <a:pos x="0" y="26"/>
                  </a:cxn>
                  <a:cxn ang="0">
                    <a:pos x="6" y="30"/>
                  </a:cxn>
                  <a:cxn ang="0">
                    <a:pos x="20" y="3"/>
                  </a:cxn>
                  <a:cxn ang="0">
                    <a:pos x="14" y="1"/>
                  </a:cxn>
                </a:cxnLst>
                <a:rect l="0" t="0" r="r" b="b"/>
                <a:pathLst>
                  <a:path w="20" h="30">
                    <a:moveTo>
                      <a:pt x="14" y="1"/>
                    </a:moveTo>
                    <a:cubicBezTo>
                      <a:pt x="12" y="2"/>
                      <a:pt x="16" y="10"/>
                      <a:pt x="15" y="11"/>
                    </a:cubicBezTo>
                    <a:cubicBezTo>
                      <a:pt x="14" y="13"/>
                      <a:pt x="6" y="10"/>
                      <a:pt x="5" y="12"/>
                    </a:cubicBezTo>
                    <a:cubicBezTo>
                      <a:pt x="3" y="14"/>
                      <a:pt x="10" y="19"/>
                      <a:pt x="10" y="21"/>
                    </a:cubicBezTo>
                    <a:cubicBezTo>
                      <a:pt x="9" y="24"/>
                      <a:pt x="0" y="24"/>
                      <a:pt x="0" y="26"/>
                    </a:cubicBezTo>
                    <a:cubicBezTo>
                      <a:pt x="0" y="28"/>
                      <a:pt x="3" y="29"/>
                      <a:pt x="6" y="30"/>
                    </a:cubicBezTo>
                    <a:cubicBezTo>
                      <a:pt x="11" y="22"/>
                      <a:pt x="16" y="12"/>
                      <a:pt x="20" y="3"/>
                    </a:cubicBezTo>
                    <a:cubicBezTo>
                      <a:pt x="18" y="2"/>
                      <a:pt x="15" y="0"/>
                      <a:pt x="14" y="1"/>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9" name="Group 290"/>
            <p:cNvGrpSpPr/>
            <p:nvPr/>
          </p:nvGrpSpPr>
          <p:grpSpPr>
            <a:xfrm rot="1639090">
              <a:off x="6570562" y="1812529"/>
              <a:ext cx="343123" cy="265608"/>
              <a:chOff x="3871913" y="3657600"/>
              <a:chExt cx="477837" cy="369888"/>
            </a:xfrm>
          </p:grpSpPr>
          <p:sp>
            <p:nvSpPr>
              <p:cNvPr id="377" name="Freeform 376"/>
              <p:cNvSpPr>
                <a:spLocks/>
              </p:cNvSpPr>
              <p:nvPr/>
            </p:nvSpPr>
            <p:spPr bwMode="auto">
              <a:xfrm>
                <a:off x="3932238" y="3986213"/>
                <a:ext cx="112713" cy="41275"/>
              </a:xfrm>
              <a:custGeom>
                <a:avLst/>
                <a:gdLst/>
                <a:ahLst/>
                <a:cxnLst>
                  <a:cxn ang="0">
                    <a:pos x="27" y="1"/>
                  </a:cxn>
                  <a:cxn ang="0">
                    <a:pos x="9" y="7"/>
                  </a:cxn>
                  <a:cxn ang="0">
                    <a:pos x="0" y="11"/>
                  </a:cxn>
                  <a:cxn ang="0">
                    <a:pos x="19" y="8"/>
                  </a:cxn>
                  <a:cxn ang="0">
                    <a:pos x="30" y="0"/>
                  </a:cxn>
                  <a:cxn ang="0">
                    <a:pos x="27" y="1"/>
                  </a:cxn>
                </a:cxnLst>
                <a:rect l="0" t="0" r="r" b="b"/>
                <a:pathLst>
                  <a:path w="30" h="11">
                    <a:moveTo>
                      <a:pt x="27" y="1"/>
                    </a:moveTo>
                    <a:cubicBezTo>
                      <a:pt x="21" y="3"/>
                      <a:pt x="15" y="5"/>
                      <a:pt x="9" y="7"/>
                    </a:cubicBezTo>
                    <a:cubicBezTo>
                      <a:pt x="6" y="9"/>
                      <a:pt x="3" y="10"/>
                      <a:pt x="0" y="11"/>
                    </a:cubicBezTo>
                    <a:cubicBezTo>
                      <a:pt x="6" y="10"/>
                      <a:pt x="12" y="9"/>
                      <a:pt x="19" y="8"/>
                    </a:cubicBezTo>
                    <a:cubicBezTo>
                      <a:pt x="23" y="5"/>
                      <a:pt x="27" y="2"/>
                      <a:pt x="30" y="0"/>
                    </a:cubicBezTo>
                    <a:cubicBezTo>
                      <a:pt x="29" y="0"/>
                      <a:pt x="28" y="0"/>
                      <a:pt x="27"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8" name="Freeform 19"/>
              <p:cNvSpPr>
                <a:spLocks/>
              </p:cNvSpPr>
              <p:nvPr/>
            </p:nvSpPr>
            <p:spPr bwMode="auto">
              <a:xfrm>
                <a:off x="4243388" y="3876675"/>
                <a:ext cx="15875" cy="6350"/>
              </a:xfrm>
              <a:custGeom>
                <a:avLst/>
                <a:gdLst/>
                <a:ahLst/>
                <a:cxnLst>
                  <a:cxn ang="0">
                    <a:pos x="2" y="2"/>
                  </a:cxn>
                  <a:cxn ang="0">
                    <a:pos x="4" y="0"/>
                  </a:cxn>
                  <a:cxn ang="0">
                    <a:pos x="0" y="2"/>
                  </a:cxn>
                  <a:cxn ang="0">
                    <a:pos x="2" y="2"/>
                  </a:cxn>
                </a:cxnLst>
                <a:rect l="0" t="0" r="r" b="b"/>
                <a:pathLst>
                  <a:path w="4" h="2">
                    <a:moveTo>
                      <a:pt x="2" y="2"/>
                    </a:moveTo>
                    <a:cubicBezTo>
                      <a:pt x="3" y="1"/>
                      <a:pt x="3" y="0"/>
                      <a:pt x="4" y="0"/>
                    </a:cubicBezTo>
                    <a:cubicBezTo>
                      <a:pt x="2" y="1"/>
                      <a:pt x="1" y="1"/>
                      <a:pt x="0" y="2"/>
                    </a:cubicBezTo>
                    <a:cubicBezTo>
                      <a:pt x="1" y="2"/>
                      <a:pt x="1" y="2"/>
                      <a:pt x="2"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9" name="Freeform 378"/>
              <p:cNvSpPr>
                <a:spLocks/>
              </p:cNvSpPr>
              <p:nvPr/>
            </p:nvSpPr>
            <p:spPr bwMode="auto">
              <a:xfrm>
                <a:off x="3871913" y="3868738"/>
                <a:ext cx="206375" cy="60325"/>
              </a:xfrm>
              <a:custGeom>
                <a:avLst/>
                <a:gdLst/>
                <a:ahLst/>
                <a:cxnLst>
                  <a:cxn ang="0">
                    <a:pos x="44" y="8"/>
                  </a:cxn>
                  <a:cxn ang="0">
                    <a:pos x="1" y="5"/>
                  </a:cxn>
                  <a:cxn ang="0">
                    <a:pos x="43" y="16"/>
                  </a:cxn>
                  <a:cxn ang="0">
                    <a:pos x="55" y="14"/>
                  </a:cxn>
                  <a:cxn ang="0">
                    <a:pos x="44" y="8"/>
                  </a:cxn>
                </a:cxnLst>
                <a:rect l="0" t="0" r="r" b="b"/>
                <a:pathLst>
                  <a:path w="55" h="16">
                    <a:moveTo>
                      <a:pt x="44" y="8"/>
                    </a:moveTo>
                    <a:cubicBezTo>
                      <a:pt x="26" y="5"/>
                      <a:pt x="2" y="0"/>
                      <a:pt x="1" y="5"/>
                    </a:cubicBezTo>
                    <a:cubicBezTo>
                      <a:pt x="0" y="10"/>
                      <a:pt x="25" y="12"/>
                      <a:pt x="43" y="16"/>
                    </a:cubicBezTo>
                    <a:cubicBezTo>
                      <a:pt x="48" y="15"/>
                      <a:pt x="52" y="15"/>
                      <a:pt x="55" y="14"/>
                    </a:cubicBezTo>
                    <a:cubicBezTo>
                      <a:pt x="52" y="12"/>
                      <a:pt x="48" y="10"/>
                      <a:pt x="44"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0" name="Freeform 379"/>
              <p:cNvSpPr>
                <a:spLocks/>
              </p:cNvSpPr>
              <p:nvPr/>
            </p:nvSpPr>
            <p:spPr bwMode="auto">
              <a:xfrm>
                <a:off x="4187825" y="3714750"/>
                <a:ext cx="150813" cy="173038"/>
              </a:xfrm>
              <a:custGeom>
                <a:avLst/>
                <a:gdLst/>
                <a:ahLst/>
                <a:cxnLst>
                  <a:cxn ang="0">
                    <a:pos x="9" y="40"/>
                  </a:cxn>
                  <a:cxn ang="0">
                    <a:pos x="36" y="3"/>
                  </a:cxn>
                  <a:cxn ang="0">
                    <a:pos x="4" y="33"/>
                  </a:cxn>
                  <a:cxn ang="0">
                    <a:pos x="0" y="46"/>
                  </a:cxn>
                  <a:cxn ang="0">
                    <a:pos x="9" y="40"/>
                  </a:cxn>
                </a:cxnLst>
                <a:rect l="0" t="0" r="r" b="b"/>
                <a:pathLst>
                  <a:path w="40" h="46">
                    <a:moveTo>
                      <a:pt x="9" y="40"/>
                    </a:moveTo>
                    <a:cubicBezTo>
                      <a:pt x="20" y="26"/>
                      <a:pt x="40" y="6"/>
                      <a:pt x="36" y="3"/>
                    </a:cubicBezTo>
                    <a:cubicBezTo>
                      <a:pt x="32" y="0"/>
                      <a:pt x="17" y="20"/>
                      <a:pt x="4" y="33"/>
                    </a:cubicBezTo>
                    <a:cubicBezTo>
                      <a:pt x="2" y="38"/>
                      <a:pt x="0" y="42"/>
                      <a:pt x="0" y="46"/>
                    </a:cubicBezTo>
                    <a:cubicBezTo>
                      <a:pt x="2" y="44"/>
                      <a:pt x="5" y="43"/>
                      <a:pt x="9"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1" name="Freeform 380"/>
              <p:cNvSpPr>
                <a:spLocks/>
              </p:cNvSpPr>
              <p:nvPr/>
            </p:nvSpPr>
            <p:spPr bwMode="auto">
              <a:xfrm>
                <a:off x="4033838" y="3665538"/>
                <a:ext cx="85725" cy="206375"/>
              </a:xfrm>
              <a:custGeom>
                <a:avLst/>
                <a:gdLst/>
                <a:ahLst/>
                <a:cxnLst>
                  <a:cxn ang="0">
                    <a:pos x="19" y="50"/>
                  </a:cxn>
                  <a:cxn ang="0">
                    <a:pos x="22" y="53"/>
                  </a:cxn>
                  <a:cxn ang="0">
                    <a:pos x="23" y="55"/>
                  </a:cxn>
                  <a:cxn ang="0">
                    <a:pos x="23" y="42"/>
                  </a:cxn>
                  <a:cxn ang="0">
                    <a:pos x="5" y="2"/>
                  </a:cxn>
                  <a:cxn ang="0">
                    <a:pos x="17" y="47"/>
                  </a:cxn>
                  <a:cxn ang="0">
                    <a:pos x="18" y="48"/>
                  </a:cxn>
                  <a:cxn ang="0">
                    <a:pos x="19" y="50"/>
                  </a:cxn>
                </a:cxnLst>
                <a:rect l="0" t="0" r="r" b="b"/>
                <a:pathLst>
                  <a:path w="23" h="55">
                    <a:moveTo>
                      <a:pt x="19" y="50"/>
                    </a:moveTo>
                    <a:cubicBezTo>
                      <a:pt x="20" y="51"/>
                      <a:pt x="21" y="52"/>
                      <a:pt x="22" y="53"/>
                    </a:cubicBezTo>
                    <a:cubicBezTo>
                      <a:pt x="22" y="54"/>
                      <a:pt x="23" y="54"/>
                      <a:pt x="23" y="55"/>
                    </a:cubicBezTo>
                    <a:cubicBezTo>
                      <a:pt x="23" y="51"/>
                      <a:pt x="23" y="47"/>
                      <a:pt x="23" y="42"/>
                    </a:cubicBezTo>
                    <a:cubicBezTo>
                      <a:pt x="17" y="25"/>
                      <a:pt x="10" y="0"/>
                      <a:pt x="5" y="2"/>
                    </a:cubicBezTo>
                    <a:cubicBezTo>
                      <a:pt x="0" y="4"/>
                      <a:pt x="11" y="29"/>
                      <a:pt x="17" y="47"/>
                    </a:cubicBezTo>
                    <a:cubicBezTo>
                      <a:pt x="17" y="47"/>
                      <a:pt x="18" y="48"/>
                      <a:pt x="18" y="48"/>
                    </a:cubicBezTo>
                    <a:cubicBezTo>
                      <a:pt x="18" y="49"/>
                      <a:pt x="19" y="49"/>
                      <a:pt x="19" y="5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2" name="Freeform 381"/>
              <p:cNvSpPr>
                <a:spLocks/>
              </p:cNvSpPr>
              <p:nvPr/>
            </p:nvSpPr>
            <p:spPr bwMode="auto">
              <a:xfrm>
                <a:off x="4078288" y="3981450"/>
                <a:ext cx="26988" cy="15875"/>
              </a:xfrm>
              <a:custGeom>
                <a:avLst/>
                <a:gdLst/>
                <a:ahLst/>
                <a:cxnLst>
                  <a:cxn ang="0">
                    <a:pos x="0" y="4"/>
                  </a:cxn>
                  <a:cxn ang="0">
                    <a:pos x="6" y="2"/>
                  </a:cxn>
                  <a:cxn ang="0">
                    <a:pos x="7" y="0"/>
                  </a:cxn>
                  <a:cxn ang="0">
                    <a:pos x="0" y="4"/>
                  </a:cxn>
                </a:cxnLst>
                <a:rect l="0" t="0" r="r" b="b"/>
                <a:pathLst>
                  <a:path w="7" h="4">
                    <a:moveTo>
                      <a:pt x="0" y="4"/>
                    </a:moveTo>
                    <a:cubicBezTo>
                      <a:pt x="2" y="3"/>
                      <a:pt x="4" y="3"/>
                      <a:pt x="6" y="2"/>
                    </a:cubicBezTo>
                    <a:cubicBezTo>
                      <a:pt x="6" y="1"/>
                      <a:pt x="7" y="1"/>
                      <a:pt x="7" y="0"/>
                    </a:cubicBezTo>
                    <a:cubicBezTo>
                      <a:pt x="5" y="1"/>
                      <a:pt x="3" y="3"/>
                      <a:pt x="0" y="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3" name="Freeform 382"/>
              <p:cNvSpPr>
                <a:spLocks/>
              </p:cNvSpPr>
              <p:nvPr/>
            </p:nvSpPr>
            <p:spPr bwMode="auto">
              <a:xfrm>
                <a:off x="4183063" y="3687763"/>
                <a:ext cx="76200" cy="128588"/>
              </a:xfrm>
              <a:custGeom>
                <a:avLst/>
                <a:gdLst/>
                <a:ahLst/>
                <a:cxnLst>
                  <a:cxn ang="0">
                    <a:pos x="0" y="34"/>
                  </a:cxn>
                  <a:cxn ang="0">
                    <a:pos x="20" y="0"/>
                  </a:cxn>
                  <a:cxn ang="0">
                    <a:pos x="0" y="34"/>
                  </a:cxn>
                </a:cxnLst>
                <a:rect l="0" t="0" r="r" b="b"/>
                <a:pathLst>
                  <a:path w="20" h="34">
                    <a:moveTo>
                      <a:pt x="0" y="34"/>
                    </a:moveTo>
                    <a:cubicBezTo>
                      <a:pt x="7" y="20"/>
                      <a:pt x="15" y="2"/>
                      <a:pt x="20" y="0"/>
                    </a:cubicBezTo>
                    <a:cubicBezTo>
                      <a:pt x="15" y="2"/>
                      <a:pt x="7" y="20"/>
                      <a:pt x="0" y="3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4" name="Freeform 383"/>
              <p:cNvSpPr>
                <a:spLocks/>
              </p:cNvSpPr>
              <p:nvPr/>
            </p:nvSpPr>
            <p:spPr bwMode="auto">
              <a:xfrm>
                <a:off x="3987800" y="3725863"/>
                <a:ext cx="87313" cy="131763"/>
              </a:xfrm>
              <a:custGeom>
                <a:avLst/>
                <a:gdLst/>
                <a:ahLst/>
                <a:cxnLst>
                  <a:cxn ang="0">
                    <a:pos x="0" y="0"/>
                  </a:cxn>
                  <a:cxn ang="0">
                    <a:pos x="23" y="35"/>
                  </a:cxn>
                  <a:cxn ang="0">
                    <a:pos x="23" y="35"/>
                  </a:cxn>
                  <a:cxn ang="0">
                    <a:pos x="0" y="0"/>
                  </a:cxn>
                </a:cxnLst>
                <a:rect l="0" t="0" r="r" b="b"/>
                <a:pathLst>
                  <a:path w="23" h="35">
                    <a:moveTo>
                      <a:pt x="0" y="0"/>
                    </a:moveTo>
                    <a:cubicBezTo>
                      <a:pt x="3" y="7"/>
                      <a:pt x="15" y="23"/>
                      <a:pt x="23" y="35"/>
                    </a:cubicBezTo>
                    <a:cubicBezTo>
                      <a:pt x="23" y="35"/>
                      <a:pt x="23" y="35"/>
                      <a:pt x="23" y="35"/>
                    </a:cubicBezTo>
                    <a:cubicBezTo>
                      <a:pt x="15" y="23"/>
                      <a:pt x="3" y="7"/>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5" name="Freeform 384"/>
              <p:cNvSpPr>
                <a:spLocks/>
              </p:cNvSpPr>
              <p:nvPr/>
            </p:nvSpPr>
            <p:spPr bwMode="auto">
              <a:xfrm>
                <a:off x="4176713" y="3816350"/>
                <a:ext cx="6350" cy="11113"/>
              </a:xfrm>
              <a:custGeom>
                <a:avLst/>
                <a:gdLst/>
                <a:ahLst/>
                <a:cxnLst>
                  <a:cxn ang="0">
                    <a:pos x="2" y="0"/>
                  </a:cxn>
                  <a:cxn ang="0">
                    <a:pos x="0" y="3"/>
                  </a:cxn>
                  <a:cxn ang="0">
                    <a:pos x="0" y="3"/>
                  </a:cxn>
                  <a:cxn ang="0">
                    <a:pos x="2" y="0"/>
                  </a:cxn>
                </a:cxnLst>
                <a:rect l="0" t="0" r="r" b="b"/>
                <a:pathLst>
                  <a:path w="2" h="3">
                    <a:moveTo>
                      <a:pt x="2" y="0"/>
                    </a:moveTo>
                    <a:cubicBezTo>
                      <a:pt x="1" y="1"/>
                      <a:pt x="1" y="2"/>
                      <a:pt x="0" y="3"/>
                    </a:cubicBezTo>
                    <a:cubicBezTo>
                      <a:pt x="0" y="3"/>
                      <a:pt x="0" y="3"/>
                      <a:pt x="0" y="3"/>
                    </a:cubicBezTo>
                    <a:cubicBezTo>
                      <a:pt x="1" y="2"/>
                      <a:pt x="1" y="1"/>
                      <a:pt x="2"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6" name="Freeform 385"/>
              <p:cNvSpPr>
                <a:spLocks/>
              </p:cNvSpPr>
              <p:nvPr/>
            </p:nvSpPr>
            <p:spPr bwMode="auto">
              <a:xfrm>
                <a:off x="3984625" y="3695700"/>
                <a:ext cx="134938" cy="192088"/>
              </a:xfrm>
              <a:custGeom>
                <a:avLst/>
                <a:gdLst/>
                <a:ahLst/>
                <a:cxnLst>
                  <a:cxn ang="0">
                    <a:pos x="35" y="51"/>
                  </a:cxn>
                  <a:cxn ang="0">
                    <a:pos x="36" y="47"/>
                  </a:cxn>
                  <a:cxn ang="0">
                    <a:pos x="35" y="45"/>
                  </a:cxn>
                  <a:cxn ang="0">
                    <a:pos x="32" y="42"/>
                  </a:cxn>
                  <a:cxn ang="0">
                    <a:pos x="31" y="40"/>
                  </a:cxn>
                  <a:cxn ang="0">
                    <a:pos x="30" y="39"/>
                  </a:cxn>
                  <a:cxn ang="0">
                    <a:pos x="1" y="3"/>
                  </a:cxn>
                  <a:cxn ang="0">
                    <a:pos x="1" y="8"/>
                  </a:cxn>
                  <a:cxn ang="0">
                    <a:pos x="24" y="43"/>
                  </a:cxn>
                  <a:cxn ang="0">
                    <a:pos x="35" y="51"/>
                  </a:cxn>
                </a:cxnLst>
                <a:rect l="0" t="0" r="r" b="b"/>
                <a:pathLst>
                  <a:path w="36" h="51">
                    <a:moveTo>
                      <a:pt x="35" y="51"/>
                    </a:moveTo>
                    <a:cubicBezTo>
                      <a:pt x="36" y="50"/>
                      <a:pt x="36" y="48"/>
                      <a:pt x="36" y="47"/>
                    </a:cubicBezTo>
                    <a:cubicBezTo>
                      <a:pt x="36" y="46"/>
                      <a:pt x="35" y="46"/>
                      <a:pt x="35" y="45"/>
                    </a:cubicBezTo>
                    <a:cubicBezTo>
                      <a:pt x="34" y="44"/>
                      <a:pt x="33" y="43"/>
                      <a:pt x="32" y="42"/>
                    </a:cubicBezTo>
                    <a:cubicBezTo>
                      <a:pt x="32" y="41"/>
                      <a:pt x="31" y="41"/>
                      <a:pt x="31" y="40"/>
                    </a:cubicBezTo>
                    <a:cubicBezTo>
                      <a:pt x="31" y="40"/>
                      <a:pt x="30" y="39"/>
                      <a:pt x="30" y="39"/>
                    </a:cubicBezTo>
                    <a:cubicBezTo>
                      <a:pt x="19" y="24"/>
                      <a:pt x="5" y="0"/>
                      <a:pt x="1" y="3"/>
                    </a:cubicBezTo>
                    <a:cubicBezTo>
                      <a:pt x="0" y="4"/>
                      <a:pt x="0" y="5"/>
                      <a:pt x="1" y="8"/>
                    </a:cubicBezTo>
                    <a:cubicBezTo>
                      <a:pt x="4" y="15"/>
                      <a:pt x="16" y="31"/>
                      <a:pt x="24" y="43"/>
                    </a:cubicBezTo>
                    <a:cubicBezTo>
                      <a:pt x="29" y="47"/>
                      <a:pt x="33" y="50"/>
                      <a:pt x="35" y="5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7" name="Freeform 386"/>
              <p:cNvSpPr>
                <a:spLocks/>
              </p:cNvSpPr>
              <p:nvPr/>
            </p:nvSpPr>
            <p:spPr bwMode="auto">
              <a:xfrm>
                <a:off x="3871913" y="3921125"/>
                <a:ext cx="217488" cy="49213"/>
              </a:xfrm>
              <a:custGeom>
                <a:avLst/>
                <a:gdLst/>
                <a:ahLst/>
                <a:cxnLst>
                  <a:cxn ang="0">
                    <a:pos x="58" y="2"/>
                  </a:cxn>
                  <a:cxn ang="0">
                    <a:pos x="55" y="0"/>
                  </a:cxn>
                  <a:cxn ang="0">
                    <a:pos x="43" y="2"/>
                  </a:cxn>
                  <a:cxn ang="0">
                    <a:pos x="18" y="4"/>
                  </a:cxn>
                  <a:cxn ang="0">
                    <a:pos x="15" y="4"/>
                  </a:cxn>
                  <a:cxn ang="0">
                    <a:pos x="11" y="5"/>
                  </a:cxn>
                  <a:cxn ang="0">
                    <a:pos x="0" y="10"/>
                  </a:cxn>
                  <a:cxn ang="0">
                    <a:pos x="3" y="12"/>
                  </a:cxn>
                  <a:cxn ang="0">
                    <a:pos x="44" y="9"/>
                  </a:cxn>
                  <a:cxn ang="0">
                    <a:pos x="58" y="2"/>
                  </a:cxn>
                </a:cxnLst>
                <a:rect l="0" t="0" r="r" b="b"/>
                <a:pathLst>
                  <a:path w="58" h="13">
                    <a:moveTo>
                      <a:pt x="58" y="2"/>
                    </a:moveTo>
                    <a:cubicBezTo>
                      <a:pt x="57" y="2"/>
                      <a:pt x="56" y="1"/>
                      <a:pt x="55" y="0"/>
                    </a:cubicBezTo>
                    <a:cubicBezTo>
                      <a:pt x="52" y="1"/>
                      <a:pt x="48" y="1"/>
                      <a:pt x="43" y="2"/>
                    </a:cubicBezTo>
                    <a:cubicBezTo>
                      <a:pt x="35" y="3"/>
                      <a:pt x="26" y="3"/>
                      <a:pt x="18" y="4"/>
                    </a:cubicBezTo>
                    <a:cubicBezTo>
                      <a:pt x="17" y="4"/>
                      <a:pt x="16" y="4"/>
                      <a:pt x="15" y="4"/>
                    </a:cubicBezTo>
                    <a:cubicBezTo>
                      <a:pt x="14" y="5"/>
                      <a:pt x="12" y="5"/>
                      <a:pt x="11" y="5"/>
                    </a:cubicBezTo>
                    <a:cubicBezTo>
                      <a:pt x="4" y="6"/>
                      <a:pt x="0" y="8"/>
                      <a:pt x="0" y="10"/>
                    </a:cubicBezTo>
                    <a:cubicBezTo>
                      <a:pt x="0" y="11"/>
                      <a:pt x="1" y="11"/>
                      <a:pt x="3" y="12"/>
                    </a:cubicBezTo>
                    <a:cubicBezTo>
                      <a:pt x="10" y="13"/>
                      <a:pt x="29" y="10"/>
                      <a:pt x="44" y="9"/>
                    </a:cubicBezTo>
                    <a:cubicBezTo>
                      <a:pt x="50" y="7"/>
                      <a:pt x="55" y="4"/>
                      <a:pt x="58"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8" name="Freeform 387"/>
              <p:cNvSpPr>
                <a:spLocks/>
              </p:cNvSpPr>
              <p:nvPr/>
            </p:nvSpPr>
            <p:spPr bwMode="auto">
              <a:xfrm>
                <a:off x="4171950" y="3684588"/>
                <a:ext cx="106363" cy="206375"/>
              </a:xfrm>
              <a:custGeom>
                <a:avLst/>
                <a:gdLst/>
                <a:ahLst/>
                <a:cxnLst>
                  <a:cxn ang="0">
                    <a:pos x="0" y="45"/>
                  </a:cxn>
                  <a:cxn ang="0">
                    <a:pos x="0" y="55"/>
                  </a:cxn>
                  <a:cxn ang="0">
                    <a:pos x="4" y="54"/>
                  </a:cxn>
                  <a:cxn ang="0">
                    <a:pos x="8" y="41"/>
                  </a:cxn>
                  <a:cxn ang="0">
                    <a:pos x="24" y="1"/>
                  </a:cxn>
                  <a:cxn ang="0">
                    <a:pos x="23" y="1"/>
                  </a:cxn>
                  <a:cxn ang="0">
                    <a:pos x="3" y="35"/>
                  </a:cxn>
                  <a:cxn ang="0">
                    <a:pos x="1" y="38"/>
                  </a:cxn>
                  <a:cxn ang="0">
                    <a:pos x="0" y="45"/>
                  </a:cxn>
                </a:cxnLst>
                <a:rect l="0" t="0" r="r" b="b"/>
                <a:pathLst>
                  <a:path w="28" h="55">
                    <a:moveTo>
                      <a:pt x="0" y="45"/>
                    </a:moveTo>
                    <a:cubicBezTo>
                      <a:pt x="0" y="49"/>
                      <a:pt x="0" y="53"/>
                      <a:pt x="0" y="55"/>
                    </a:cubicBezTo>
                    <a:cubicBezTo>
                      <a:pt x="1" y="55"/>
                      <a:pt x="2" y="54"/>
                      <a:pt x="4" y="54"/>
                    </a:cubicBezTo>
                    <a:cubicBezTo>
                      <a:pt x="4" y="50"/>
                      <a:pt x="6" y="46"/>
                      <a:pt x="8" y="41"/>
                    </a:cubicBezTo>
                    <a:cubicBezTo>
                      <a:pt x="16" y="25"/>
                      <a:pt x="28" y="3"/>
                      <a:pt x="24" y="1"/>
                    </a:cubicBezTo>
                    <a:cubicBezTo>
                      <a:pt x="24" y="0"/>
                      <a:pt x="23" y="0"/>
                      <a:pt x="23" y="1"/>
                    </a:cubicBezTo>
                    <a:cubicBezTo>
                      <a:pt x="18" y="3"/>
                      <a:pt x="10" y="21"/>
                      <a:pt x="3" y="35"/>
                    </a:cubicBezTo>
                    <a:cubicBezTo>
                      <a:pt x="2" y="36"/>
                      <a:pt x="2" y="37"/>
                      <a:pt x="1" y="38"/>
                    </a:cubicBezTo>
                    <a:cubicBezTo>
                      <a:pt x="1" y="41"/>
                      <a:pt x="1" y="43"/>
                      <a:pt x="0" y="4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9" name="Freeform 388"/>
              <p:cNvSpPr>
                <a:spLocks/>
              </p:cNvSpPr>
              <p:nvPr/>
            </p:nvSpPr>
            <p:spPr bwMode="auto">
              <a:xfrm>
                <a:off x="4100513" y="3978275"/>
                <a:ext cx="15875" cy="11113"/>
              </a:xfrm>
              <a:custGeom>
                <a:avLst/>
                <a:gdLst/>
                <a:ahLst/>
                <a:cxnLst>
                  <a:cxn ang="0">
                    <a:pos x="1" y="1"/>
                  </a:cxn>
                  <a:cxn ang="0">
                    <a:pos x="0" y="3"/>
                  </a:cxn>
                  <a:cxn ang="0">
                    <a:pos x="4" y="2"/>
                  </a:cxn>
                  <a:cxn ang="0">
                    <a:pos x="4" y="0"/>
                  </a:cxn>
                  <a:cxn ang="0">
                    <a:pos x="1" y="1"/>
                  </a:cxn>
                </a:cxnLst>
                <a:rect l="0" t="0" r="r" b="b"/>
                <a:pathLst>
                  <a:path w="4" h="3">
                    <a:moveTo>
                      <a:pt x="1" y="1"/>
                    </a:moveTo>
                    <a:cubicBezTo>
                      <a:pt x="1" y="2"/>
                      <a:pt x="0" y="2"/>
                      <a:pt x="0" y="3"/>
                    </a:cubicBezTo>
                    <a:cubicBezTo>
                      <a:pt x="2" y="3"/>
                      <a:pt x="3" y="2"/>
                      <a:pt x="4" y="2"/>
                    </a:cubicBezTo>
                    <a:cubicBezTo>
                      <a:pt x="4" y="1"/>
                      <a:pt x="4" y="1"/>
                      <a:pt x="4" y="0"/>
                    </a:cubicBezTo>
                    <a:cubicBezTo>
                      <a:pt x="3" y="0"/>
                      <a:pt x="2" y="1"/>
                      <a:pt x="1"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0" name="Freeform 389"/>
              <p:cNvSpPr>
                <a:spLocks/>
              </p:cNvSpPr>
              <p:nvPr/>
            </p:nvSpPr>
            <p:spPr bwMode="auto">
              <a:xfrm>
                <a:off x="3932238" y="3762375"/>
                <a:ext cx="123825" cy="114300"/>
              </a:xfrm>
              <a:custGeom>
                <a:avLst/>
                <a:gdLst/>
                <a:ahLst/>
                <a:cxnLst>
                  <a:cxn ang="0">
                    <a:pos x="0" y="0"/>
                  </a:cxn>
                  <a:cxn ang="0">
                    <a:pos x="33" y="30"/>
                  </a:cxn>
                  <a:cxn ang="0">
                    <a:pos x="33" y="30"/>
                  </a:cxn>
                  <a:cxn ang="0">
                    <a:pos x="0" y="0"/>
                  </a:cxn>
                </a:cxnLst>
                <a:rect l="0" t="0" r="r" b="b"/>
                <a:pathLst>
                  <a:path w="33" h="30">
                    <a:moveTo>
                      <a:pt x="0" y="0"/>
                    </a:moveTo>
                    <a:cubicBezTo>
                      <a:pt x="3" y="6"/>
                      <a:pt x="21" y="20"/>
                      <a:pt x="33" y="30"/>
                    </a:cubicBezTo>
                    <a:cubicBezTo>
                      <a:pt x="33" y="30"/>
                      <a:pt x="33" y="30"/>
                      <a:pt x="33" y="30"/>
                    </a:cubicBezTo>
                    <a:cubicBezTo>
                      <a:pt x="21" y="20"/>
                      <a:pt x="3" y="6"/>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1" name="Freeform 390"/>
              <p:cNvSpPr>
                <a:spLocks/>
              </p:cNvSpPr>
              <p:nvPr/>
            </p:nvSpPr>
            <p:spPr bwMode="auto">
              <a:xfrm>
                <a:off x="4243388" y="3883025"/>
                <a:ext cx="7938" cy="1588"/>
              </a:xfrm>
              <a:custGeom>
                <a:avLst/>
                <a:gdLst/>
                <a:ahLst/>
                <a:cxnLst>
                  <a:cxn ang="0">
                    <a:pos x="0" y="0"/>
                  </a:cxn>
                  <a:cxn ang="0">
                    <a:pos x="2" y="0"/>
                  </a:cxn>
                  <a:cxn ang="0">
                    <a:pos x="2" y="0"/>
                  </a:cxn>
                  <a:cxn ang="0">
                    <a:pos x="0" y="0"/>
                  </a:cxn>
                </a:cxnLst>
                <a:rect l="0" t="0" r="r" b="b"/>
                <a:pathLst>
                  <a:path w="2">
                    <a:moveTo>
                      <a:pt x="0" y="0"/>
                    </a:moveTo>
                    <a:cubicBezTo>
                      <a:pt x="1" y="0"/>
                      <a:pt x="1" y="0"/>
                      <a:pt x="2" y="0"/>
                    </a:cubicBezTo>
                    <a:cubicBezTo>
                      <a:pt x="2" y="0"/>
                      <a:pt x="2" y="0"/>
                      <a:pt x="2" y="0"/>
                    </a:cubicBezTo>
                    <a:cubicBezTo>
                      <a:pt x="1"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2" name="Freeform 391"/>
              <p:cNvSpPr>
                <a:spLocks/>
              </p:cNvSpPr>
              <p:nvPr/>
            </p:nvSpPr>
            <p:spPr bwMode="auto">
              <a:xfrm>
                <a:off x="3878263" y="3929063"/>
                <a:ext cx="211138" cy="98425"/>
              </a:xfrm>
              <a:custGeom>
                <a:avLst/>
                <a:gdLst/>
                <a:ahLst/>
                <a:cxnLst>
                  <a:cxn ang="0">
                    <a:pos x="56" y="0"/>
                  </a:cxn>
                  <a:cxn ang="0">
                    <a:pos x="56" y="0"/>
                  </a:cxn>
                  <a:cxn ang="0">
                    <a:pos x="42" y="7"/>
                  </a:cxn>
                  <a:cxn ang="0">
                    <a:pos x="2" y="26"/>
                  </a:cxn>
                  <a:cxn ang="0">
                    <a:pos x="2" y="26"/>
                  </a:cxn>
                  <a:cxn ang="0">
                    <a:pos x="56" y="0"/>
                  </a:cxn>
                </a:cxnLst>
                <a:rect l="0" t="0" r="r" b="b"/>
                <a:pathLst>
                  <a:path w="56" h="26">
                    <a:moveTo>
                      <a:pt x="56" y="0"/>
                    </a:moveTo>
                    <a:cubicBezTo>
                      <a:pt x="56" y="0"/>
                      <a:pt x="56" y="0"/>
                      <a:pt x="56" y="0"/>
                    </a:cubicBezTo>
                    <a:cubicBezTo>
                      <a:pt x="53" y="2"/>
                      <a:pt x="48" y="5"/>
                      <a:pt x="42" y="7"/>
                    </a:cubicBezTo>
                    <a:cubicBezTo>
                      <a:pt x="25" y="14"/>
                      <a:pt x="0" y="22"/>
                      <a:pt x="2" y="26"/>
                    </a:cubicBezTo>
                    <a:cubicBezTo>
                      <a:pt x="2" y="26"/>
                      <a:pt x="2" y="26"/>
                      <a:pt x="2" y="26"/>
                    </a:cubicBezTo>
                    <a:cubicBezTo>
                      <a:pt x="0" y="20"/>
                      <a:pt x="47" y="8"/>
                      <a:pt x="56"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3" name="Freeform 392"/>
              <p:cNvSpPr>
                <a:spLocks/>
              </p:cNvSpPr>
              <p:nvPr/>
            </p:nvSpPr>
            <p:spPr bwMode="auto">
              <a:xfrm>
                <a:off x="4149725" y="3819525"/>
                <a:ext cx="1588" cy="3175"/>
              </a:xfrm>
              <a:custGeom>
                <a:avLst/>
                <a:gdLst/>
                <a:ahLst/>
                <a:cxnLst>
                  <a:cxn ang="0">
                    <a:pos x="0" y="0"/>
                  </a:cxn>
                  <a:cxn ang="0">
                    <a:pos x="0" y="1"/>
                  </a:cxn>
                  <a:cxn ang="0">
                    <a:pos x="0" y="1"/>
                  </a:cxn>
                  <a:cxn ang="0">
                    <a:pos x="0" y="0"/>
                  </a:cxn>
                </a:cxnLst>
                <a:rect l="0" t="0" r="r" b="b"/>
                <a:pathLst>
                  <a:path h="1">
                    <a:moveTo>
                      <a:pt x="0" y="0"/>
                    </a:moveTo>
                    <a:cubicBezTo>
                      <a:pt x="0" y="0"/>
                      <a:pt x="0" y="1"/>
                      <a:pt x="0" y="1"/>
                    </a:cubicBezTo>
                    <a:cubicBezTo>
                      <a:pt x="0" y="1"/>
                      <a:pt x="0" y="1"/>
                      <a:pt x="0" y="1"/>
                    </a:cubicBezTo>
                    <a:cubicBezTo>
                      <a:pt x="0" y="1"/>
                      <a:pt x="0"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4" name="Freeform 393"/>
              <p:cNvSpPr>
                <a:spLocks/>
              </p:cNvSpPr>
              <p:nvPr/>
            </p:nvSpPr>
            <p:spPr bwMode="auto">
              <a:xfrm>
                <a:off x="4033838" y="3986213"/>
                <a:ext cx="11113" cy="3175"/>
              </a:xfrm>
              <a:custGeom>
                <a:avLst/>
                <a:gdLst/>
                <a:ahLst/>
                <a:cxnLst>
                  <a:cxn ang="0">
                    <a:pos x="0" y="1"/>
                  </a:cxn>
                  <a:cxn ang="0">
                    <a:pos x="3" y="0"/>
                  </a:cxn>
                  <a:cxn ang="0">
                    <a:pos x="3" y="0"/>
                  </a:cxn>
                  <a:cxn ang="0">
                    <a:pos x="0" y="1"/>
                  </a:cxn>
                </a:cxnLst>
                <a:rect l="0" t="0" r="r" b="b"/>
                <a:pathLst>
                  <a:path w="3" h="1">
                    <a:moveTo>
                      <a:pt x="0" y="1"/>
                    </a:moveTo>
                    <a:cubicBezTo>
                      <a:pt x="1" y="0"/>
                      <a:pt x="2" y="0"/>
                      <a:pt x="3" y="0"/>
                    </a:cubicBezTo>
                    <a:cubicBezTo>
                      <a:pt x="3" y="0"/>
                      <a:pt x="3" y="0"/>
                      <a:pt x="3" y="0"/>
                    </a:cubicBezTo>
                    <a:cubicBezTo>
                      <a:pt x="2" y="0"/>
                      <a:pt x="1" y="0"/>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5" name="Freeform 394"/>
              <p:cNvSpPr>
                <a:spLocks/>
              </p:cNvSpPr>
              <p:nvPr/>
            </p:nvSpPr>
            <p:spPr bwMode="auto">
              <a:xfrm>
                <a:off x="3932238" y="4011613"/>
                <a:ext cx="33338" cy="15875"/>
              </a:xfrm>
              <a:custGeom>
                <a:avLst/>
                <a:gdLst/>
                <a:ahLst/>
                <a:cxnLst>
                  <a:cxn ang="0">
                    <a:pos x="9" y="0"/>
                  </a:cxn>
                  <a:cxn ang="0">
                    <a:pos x="0" y="4"/>
                  </a:cxn>
                  <a:cxn ang="0">
                    <a:pos x="0" y="4"/>
                  </a:cxn>
                  <a:cxn ang="0">
                    <a:pos x="9" y="0"/>
                  </a:cxn>
                </a:cxnLst>
                <a:rect l="0" t="0" r="r" b="b"/>
                <a:pathLst>
                  <a:path w="9" h="4">
                    <a:moveTo>
                      <a:pt x="9" y="0"/>
                    </a:moveTo>
                    <a:cubicBezTo>
                      <a:pt x="6" y="2"/>
                      <a:pt x="3" y="3"/>
                      <a:pt x="0" y="4"/>
                    </a:cubicBezTo>
                    <a:cubicBezTo>
                      <a:pt x="0" y="4"/>
                      <a:pt x="0" y="4"/>
                      <a:pt x="0" y="4"/>
                    </a:cubicBezTo>
                    <a:cubicBezTo>
                      <a:pt x="3" y="3"/>
                      <a:pt x="6" y="2"/>
                      <a:pt x="9"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6" name="Freeform 395"/>
              <p:cNvSpPr>
                <a:spLocks/>
              </p:cNvSpPr>
              <p:nvPr/>
            </p:nvSpPr>
            <p:spPr bwMode="auto">
              <a:xfrm>
                <a:off x="3932238" y="3751263"/>
                <a:ext cx="3175" cy="4763"/>
              </a:xfrm>
              <a:custGeom>
                <a:avLst/>
                <a:gdLst/>
                <a:ahLst/>
                <a:cxnLst>
                  <a:cxn ang="0">
                    <a:pos x="0" y="1"/>
                  </a:cxn>
                  <a:cxn ang="0">
                    <a:pos x="1" y="0"/>
                  </a:cxn>
                  <a:cxn ang="0">
                    <a:pos x="0" y="1"/>
                  </a:cxn>
                </a:cxnLst>
                <a:rect l="0" t="0" r="r" b="b"/>
                <a:pathLst>
                  <a:path w="1" h="1">
                    <a:moveTo>
                      <a:pt x="0" y="1"/>
                    </a:moveTo>
                    <a:cubicBezTo>
                      <a:pt x="1" y="1"/>
                      <a:pt x="1" y="1"/>
                      <a:pt x="1" y="0"/>
                    </a:cubicBezTo>
                    <a:cubicBezTo>
                      <a:pt x="1" y="1"/>
                      <a:pt x="1" y="1"/>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7" name="Freeform 396"/>
              <p:cNvSpPr>
                <a:spLocks/>
              </p:cNvSpPr>
              <p:nvPr/>
            </p:nvSpPr>
            <p:spPr bwMode="auto">
              <a:xfrm>
                <a:off x="4149725" y="3660775"/>
                <a:ext cx="49213" cy="158750"/>
              </a:xfrm>
              <a:custGeom>
                <a:avLst/>
                <a:gdLst/>
                <a:ahLst/>
                <a:cxnLst>
                  <a:cxn ang="0">
                    <a:pos x="12" y="1"/>
                  </a:cxn>
                  <a:cxn ang="0">
                    <a:pos x="13" y="2"/>
                  </a:cxn>
                  <a:cxn ang="0">
                    <a:pos x="12" y="1"/>
                  </a:cxn>
                  <a:cxn ang="0">
                    <a:pos x="0" y="42"/>
                  </a:cxn>
                  <a:cxn ang="0">
                    <a:pos x="12" y="1"/>
                  </a:cxn>
                </a:cxnLst>
                <a:rect l="0" t="0" r="r" b="b"/>
                <a:pathLst>
                  <a:path w="13" h="42">
                    <a:moveTo>
                      <a:pt x="12" y="1"/>
                    </a:moveTo>
                    <a:cubicBezTo>
                      <a:pt x="12" y="1"/>
                      <a:pt x="13" y="1"/>
                      <a:pt x="13" y="2"/>
                    </a:cubicBezTo>
                    <a:cubicBezTo>
                      <a:pt x="13" y="1"/>
                      <a:pt x="12" y="1"/>
                      <a:pt x="12" y="1"/>
                    </a:cubicBezTo>
                    <a:cubicBezTo>
                      <a:pt x="7" y="0"/>
                      <a:pt x="4" y="24"/>
                      <a:pt x="0" y="42"/>
                    </a:cubicBezTo>
                    <a:cubicBezTo>
                      <a:pt x="4" y="24"/>
                      <a:pt x="7" y="0"/>
                      <a:pt x="1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8" name="Freeform 397"/>
              <p:cNvSpPr>
                <a:spLocks/>
              </p:cNvSpPr>
              <p:nvPr/>
            </p:nvSpPr>
            <p:spPr bwMode="auto">
              <a:xfrm>
                <a:off x="4116388" y="3978275"/>
                <a:ext cx="1588" cy="7938"/>
              </a:xfrm>
              <a:custGeom>
                <a:avLst/>
                <a:gdLst/>
                <a:ahLst/>
                <a:cxnLst>
                  <a:cxn ang="0">
                    <a:pos x="0" y="0"/>
                  </a:cxn>
                  <a:cxn ang="0">
                    <a:pos x="0" y="2"/>
                  </a:cxn>
                  <a:cxn ang="0">
                    <a:pos x="0" y="2"/>
                  </a:cxn>
                  <a:cxn ang="0">
                    <a:pos x="0" y="0"/>
                  </a:cxn>
                </a:cxnLst>
                <a:rect l="0" t="0" r="r" b="b"/>
                <a:pathLst>
                  <a:path h="2">
                    <a:moveTo>
                      <a:pt x="0" y="0"/>
                    </a:moveTo>
                    <a:cubicBezTo>
                      <a:pt x="0" y="1"/>
                      <a:pt x="0" y="1"/>
                      <a:pt x="0" y="2"/>
                    </a:cubicBezTo>
                    <a:cubicBezTo>
                      <a:pt x="0" y="2"/>
                      <a:pt x="0" y="2"/>
                      <a:pt x="0" y="2"/>
                    </a:cubicBezTo>
                    <a:cubicBezTo>
                      <a:pt x="0" y="1"/>
                      <a:pt x="0"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9" name="Freeform 398"/>
              <p:cNvSpPr>
                <a:spLocks/>
              </p:cNvSpPr>
              <p:nvPr/>
            </p:nvSpPr>
            <p:spPr bwMode="auto">
              <a:xfrm>
                <a:off x="3878263" y="3929063"/>
                <a:ext cx="215900" cy="98425"/>
              </a:xfrm>
              <a:custGeom>
                <a:avLst/>
                <a:gdLst/>
                <a:ahLst/>
                <a:cxnLst>
                  <a:cxn ang="0">
                    <a:pos x="41" y="16"/>
                  </a:cxn>
                  <a:cxn ang="0">
                    <a:pos x="44" y="15"/>
                  </a:cxn>
                  <a:cxn ang="0">
                    <a:pos x="57" y="2"/>
                  </a:cxn>
                  <a:cxn ang="0">
                    <a:pos x="56" y="0"/>
                  </a:cxn>
                  <a:cxn ang="0">
                    <a:pos x="2" y="26"/>
                  </a:cxn>
                  <a:cxn ang="0">
                    <a:pos x="14" y="26"/>
                  </a:cxn>
                  <a:cxn ang="0">
                    <a:pos x="23" y="22"/>
                  </a:cxn>
                  <a:cxn ang="0">
                    <a:pos x="41" y="16"/>
                  </a:cxn>
                </a:cxnLst>
                <a:rect l="0" t="0" r="r" b="b"/>
                <a:pathLst>
                  <a:path w="57" h="26">
                    <a:moveTo>
                      <a:pt x="41" y="16"/>
                    </a:moveTo>
                    <a:cubicBezTo>
                      <a:pt x="42" y="15"/>
                      <a:pt x="43" y="15"/>
                      <a:pt x="44" y="15"/>
                    </a:cubicBezTo>
                    <a:cubicBezTo>
                      <a:pt x="51" y="9"/>
                      <a:pt x="57" y="5"/>
                      <a:pt x="57" y="2"/>
                    </a:cubicBezTo>
                    <a:cubicBezTo>
                      <a:pt x="57" y="1"/>
                      <a:pt x="56" y="1"/>
                      <a:pt x="56" y="0"/>
                    </a:cubicBezTo>
                    <a:cubicBezTo>
                      <a:pt x="47" y="8"/>
                      <a:pt x="0" y="20"/>
                      <a:pt x="2" y="26"/>
                    </a:cubicBezTo>
                    <a:cubicBezTo>
                      <a:pt x="6" y="26"/>
                      <a:pt x="10" y="26"/>
                      <a:pt x="14" y="26"/>
                    </a:cubicBezTo>
                    <a:cubicBezTo>
                      <a:pt x="17" y="25"/>
                      <a:pt x="20" y="24"/>
                      <a:pt x="23" y="22"/>
                    </a:cubicBezTo>
                    <a:cubicBezTo>
                      <a:pt x="29" y="20"/>
                      <a:pt x="35" y="18"/>
                      <a:pt x="41" y="1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0" name="Freeform 399"/>
              <p:cNvSpPr>
                <a:spLocks/>
              </p:cNvSpPr>
              <p:nvPr/>
            </p:nvSpPr>
            <p:spPr bwMode="auto">
              <a:xfrm>
                <a:off x="3932238" y="3744913"/>
                <a:ext cx="184150" cy="153988"/>
              </a:xfrm>
              <a:custGeom>
                <a:avLst/>
                <a:gdLst/>
                <a:ahLst/>
                <a:cxnLst>
                  <a:cxn ang="0">
                    <a:pos x="48" y="40"/>
                  </a:cxn>
                  <a:cxn ang="0">
                    <a:pos x="49" y="38"/>
                  </a:cxn>
                  <a:cxn ang="0">
                    <a:pos x="38" y="30"/>
                  </a:cxn>
                  <a:cxn ang="0">
                    <a:pos x="38" y="30"/>
                  </a:cxn>
                  <a:cxn ang="0">
                    <a:pos x="1" y="2"/>
                  </a:cxn>
                  <a:cxn ang="0">
                    <a:pos x="0" y="3"/>
                  </a:cxn>
                  <a:cxn ang="0">
                    <a:pos x="0" y="5"/>
                  </a:cxn>
                  <a:cxn ang="0">
                    <a:pos x="33" y="35"/>
                  </a:cxn>
                  <a:cxn ang="0">
                    <a:pos x="48" y="40"/>
                  </a:cxn>
                </a:cxnLst>
                <a:rect l="0" t="0" r="r" b="b"/>
                <a:pathLst>
                  <a:path w="49" h="41">
                    <a:moveTo>
                      <a:pt x="48" y="40"/>
                    </a:moveTo>
                    <a:cubicBezTo>
                      <a:pt x="49" y="39"/>
                      <a:pt x="49" y="39"/>
                      <a:pt x="49" y="38"/>
                    </a:cubicBezTo>
                    <a:cubicBezTo>
                      <a:pt x="47" y="37"/>
                      <a:pt x="43" y="34"/>
                      <a:pt x="38" y="30"/>
                    </a:cubicBezTo>
                    <a:cubicBezTo>
                      <a:pt x="38" y="30"/>
                      <a:pt x="38" y="30"/>
                      <a:pt x="38" y="30"/>
                    </a:cubicBezTo>
                    <a:cubicBezTo>
                      <a:pt x="24" y="19"/>
                      <a:pt x="6" y="0"/>
                      <a:pt x="1" y="2"/>
                    </a:cubicBezTo>
                    <a:cubicBezTo>
                      <a:pt x="1" y="3"/>
                      <a:pt x="1" y="3"/>
                      <a:pt x="0" y="3"/>
                    </a:cubicBezTo>
                    <a:cubicBezTo>
                      <a:pt x="0" y="3"/>
                      <a:pt x="0" y="4"/>
                      <a:pt x="0" y="5"/>
                    </a:cubicBezTo>
                    <a:cubicBezTo>
                      <a:pt x="3" y="11"/>
                      <a:pt x="21" y="25"/>
                      <a:pt x="33" y="35"/>
                    </a:cubicBezTo>
                    <a:cubicBezTo>
                      <a:pt x="40" y="39"/>
                      <a:pt x="46" y="41"/>
                      <a:pt x="48"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1" name="Freeform 400"/>
              <p:cNvSpPr>
                <a:spLocks/>
              </p:cNvSpPr>
              <p:nvPr/>
            </p:nvSpPr>
            <p:spPr bwMode="auto">
              <a:xfrm>
                <a:off x="4149725" y="3660775"/>
                <a:ext cx="57150" cy="230188"/>
              </a:xfrm>
              <a:custGeom>
                <a:avLst/>
                <a:gdLst/>
                <a:ahLst/>
                <a:cxnLst>
                  <a:cxn ang="0">
                    <a:pos x="4" y="61"/>
                  </a:cxn>
                  <a:cxn ang="0">
                    <a:pos x="6" y="61"/>
                  </a:cxn>
                  <a:cxn ang="0">
                    <a:pos x="6" y="51"/>
                  </a:cxn>
                  <a:cxn ang="0">
                    <a:pos x="7" y="44"/>
                  </a:cxn>
                  <a:cxn ang="0">
                    <a:pos x="7" y="44"/>
                  </a:cxn>
                  <a:cxn ang="0">
                    <a:pos x="13" y="2"/>
                  </a:cxn>
                  <a:cxn ang="0">
                    <a:pos x="12" y="1"/>
                  </a:cxn>
                  <a:cxn ang="0">
                    <a:pos x="0" y="42"/>
                  </a:cxn>
                  <a:cxn ang="0">
                    <a:pos x="0" y="43"/>
                  </a:cxn>
                  <a:cxn ang="0">
                    <a:pos x="4" y="61"/>
                  </a:cxn>
                </a:cxnLst>
                <a:rect l="0" t="0" r="r" b="b"/>
                <a:pathLst>
                  <a:path w="15" h="61">
                    <a:moveTo>
                      <a:pt x="4" y="61"/>
                    </a:moveTo>
                    <a:cubicBezTo>
                      <a:pt x="5" y="61"/>
                      <a:pt x="5" y="61"/>
                      <a:pt x="6" y="61"/>
                    </a:cubicBezTo>
                    <a:cubicBezTo>
                      <a:pt x="6" y="59"/>
                      <a:pt x="6" y="55"/>
                      <a:pt x="6" y="51"/>
                    </a:cubicBezTo>
                    <a:cubicBezTo>
                      <a:pt x="7" y="49"/>
                      <a:pt x="7" y="47"/>
                      <a:pt x="7" y="44"/>
                    </a:cubicBezTo>
                    <a:cubicBezTo>
                      <a:pt x="7" y="44"/>
                      <a:pt x="7" y="44"/>
                      <a:pt x="7" y="44"/>
                    </a:cubicBezTo>
                    <a:cubicBezTo>
                      <a:pt x="10" y="29"/>
                      <a:pt x="15" y="8"/>
                      <a:pt x="13" y="2"/>
                    </a:cubicBezTo>
                    <a:cubicBezTo>
                      <a:pt x="13" y="1"/>
                      <a:pt x="12" y="1"/>
                      <a:pt x="12" y="1"/>
                    </a:cubicBezTo>
                    <a:cubicBezTo>
                      <a:pt x="7" y="0"/>
                      <a:pt x="4" y="24"/>
                      <a:pt x="0" y="42"/>
                    </a:cubicBezTo>
                    <a:cubicBezTo>
                      <a:pt x="0" y="42"/>
                      <a:pt x="0" y="43"/>
                      <a:pt x="0" y="43"/>
                    </a:cubicBezTo>
                    <a:cubicBezTo>
                      <a:pt x="1" y="52"/>
                      <a:pt x="2" y="60"/>
                      <a:pt x="4" y="6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2" name="Freeform 401"/>
              <p:cNvSpPr>
                <a:spLocks/>
              </p:cNvSpPr>
              <p:nvPr/>
            </p:nvSpPr>
            <p:spPr bwMode="auto">
              <a:xfrm>
                <a:off x="4195763" y="3883025"/>
                <a:ext cx="55563" cy="53975"/>
              </a:xfrm>
              <a:custGeom>
                <a:avLst/>
                <a:gdLst/>
                <a:ahLst/>
                <a:cxnLst>
                  <a:cxn ang="0">
                    <a:pos x="0" y="13"/>
                  </a:cxn>
                  <a:cxn ang="0">
                    <a:pos x="1" y="14"/>
                  </a:cxn>
                  <a:cxn ang="0">
                    <a:pos x="15" y="0"/>
                  </a:cxn>
                  <a:cxn ang="0">
                    <a:pos x="13" y="0"/>
                  </a:cxn>
                  <a:cxn ang="0">
                    <a:pos x="0" y="13"/>
                  </a:cxn>
                </a:cxnLst>
                <a:rect l="0" t="0" r="r" b="b"/>
                <a:pathLst>
                  <a:path w="15" h="14">
                    <a:moveTo>
                      <a:pt x="0" y="13"/>
                    </a:moveTo>
                    <a:cubicBezTo>
                      <a:pt x="0" y="13"/>
                      <a:pt x="1" y="14"/>
                      <a:pt x="1" y="14"/>
                    </a:cubicBezTo>
                    <a:cubicBezTo>
                      <a:pt x="7" y="9"/>
                      <a:pt x="11" y="4"/>
                      <a:pt x="15" y="0"/>
                    </a:cubicBezTo>
                    <a:cubicBezTo>
                      <a:pt x="14" y="0"/>
                      <a:pt x="14" y="0"/>
                      <a:pt x="13" y="0"/>
                    </a:cubicBezTo>
                    <a:cubicBezTo>
                      <a:pt x="6" y="6"/>
                      <a:pt x="0" y="11"/>
                      <a:pt x="0" y="1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3" name="Freeform 402"/>
              <p:cNvSpPr>
                <a:spLocks/>
              </p:cNvSpPr>
              <p:nvPr/>
            </p:nvSpPr>
            <p:spPr bwMode="auto">
              <a:xfrm>
                <a:off x="4116388" y="3978275"/>
                <a:ext cx="7938" cy="7938"/>
              </a:xfrm>
              <a:custGeom>
                <a:avLst/>
                <a:gdLst/>
                <a:ahLst/>
                <a:cxnLst>
                  <a:cxn ang="0">
                    <a:pos x="0" y="0"/>
                  </a:cxn>
                  <a:cxn ang="0">
                    <a:pos x="0" y="2"/>
                  </a:cxn>
                  <a:cxn ang="0">
                    <a:pos x="2" y="1"/>
                  </a:cxn>
                  <a:cxn ang="0">
                    <a:pos x="2" y="0"/>
                  </a:cxn>
                  <a:cxn ang="0">
                    <a:pos x="0" y="0"/>
                  </a:cxn>
                </a:cxnLst>
                <a:rect l="0" t="0" r="r" b="b"/>
                <a:pathLst>
                  <a:path w="2" h="2">
                    <a:moveTo>
                      <a:pt x="0" y="0"/>
                    </a:moveTo>
                    <a:cubicBezTo>
                      <a:pt x="0" y="1"/>
                      <a:pt x="0" y="1"/>
                      <a:pt x="0" y="2"/>
                    </a:cubicBezTo>
                    <a:cubicBezTo>
                      <a:pt x="1" y="1"/>
                      <a:pt x="2" y="1"/>
                      <a:pt x="2" y="1"/>
                    </a:cubicBezTo>
                    <a:cubicBezTo>
                      <a:pt x="2" y="1"/>
                      <a:pt x="2" y="0"/>
                      <a:pt x="2" y="0"/>
                    </a:cubicBezTo>
                    <a:cubicBezTo>
                      <a:pt x="2"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4" name="Freeform 403"/>
              <p:cNvSpPr>
                <a:spLocks/>
              </p:cNvSpPr>
              <p:nvPr/>
            </p:nvSpPr>
            <p:spPr bwMode="auto">
              <a:xfrm>
                <a:off x="3886200" y="3657600"/>
                <a:ext cx="463550" cy="358775"/>
              </a:xfrm>
              <a:custGeom>
                <a:avLst/>
                <a:gdLst/>
                <a:ahLst/>
                <a:cxnLst>
                  <a:cxn ang="0">
                    <a:pos x="80" y="61"/>
                  </a:cxn>
                  <a:cxn ang="0">
                    <a:pos x="76" y="62"/>
                  </a:cxn>
                  <a:cxn ang="0">
                    <a:pos x="74" y="62"/>
                  </a:cxn>
                  <a:cxn ang="0">
                    <a:pos x="70" y="44"/>
                  </a:cxn>
                  <a:cxn ang="0">
                    <a:pos x="70" y="44"/>
                  </a:cxn>
                  <a:cxn ang="0">
                    <a:pos x="63" y="1"/>
                  </a:cxn>
                  <a:cxn ang="0">
                    <a:pos x="62" y="44"/>
                  </a:cxn>
                  <a:cxn ang="0">
                    <a:pos x="62" y="57"/>
                  </a:cxn>
                  <a:cxn ang="0">
                    <a:pos x="61" y="61"/>
                  </a:cxn>
                  <a:cxn ang="0">
                    <a:pos x="60" y="63"/>
                  </a:cxn>
                  <a:cxn ang="0">
                    <a:pos x="45" y="58"/>
                  </a:cxn>
                  <a:cxn ang="0">
                    <a:pos x="45" y="58"/>
                  </a:cxn>
                  <a:cxn ang="0">
                    <a:pos x="2" y="42"/>
                  </a:cxn>
                  <a:cxn ang="0">
                    <a:pos x="40" y="64"/>
                  </a:cxn>
                  <a:cxn ang="0">
                    <a:pos x="51" y="70"/>
                  </a:cxn>
                  <a:cxn ang="0">
                    <a:pos x="54" y="72"/>
                  </a:cxn>
                  <a:cxn ang="0">
                    <a:pos x="54" y="72"/>
                  </a:cxn>
                  <a:cxn ang="0">
                    <a:pos x="55" y="74"/>
                  </a:cxn>
                  <a:cxn ang="0">
                    <a:pos x="42" y="87"/>
                  </a:cxn>
                  <a:cxn ang="0">
                    <a:pos x="42" y="87"/>
                  </a:cxn>
                  <a:cxn ang="0">
                    <a:pos x="31" y="95"/>
                  </a:cxn>
                  <a:cxn ang="0">
                    <a:pos x="33" y="95"/>
                  </a:cxn>
                  <a:cxn ang="0">
                    <a:pos x="51" y="90"/>
                  </a:cxn>
                  <a:cxn ang="0">
                    <a:pos x="58" y="86"/>
                  </a:cxn>
                  <a:cxn ang="0">
                    <a:pos x="61" y="85"/>
                  </a:cxn>
                  <a:cxn ang="0">
                    <a:pos x="61" y="85"/>
                  </a:cxn>
                  <a:cxn ang="0">
                    <a:pos x="63" y="85"/>
                  </a:cxn>
                  <a:cxn ang="0">
                    <a:pos x="63" y="86"/>
                  </a:cxn>
                  <a:cxn ang="0">
                    <a:pos x="83" y="74"/>
                  </a:cxn>
                  <a:cxn ang="0">
                    <a:pos x="82" y="73"/>
                  </a:cxn>
                  <a:cxn ang="0">
                    <a:pos x="95" y="60"/>
                  </a:cxn>
                  <a:cxn ang="0">
                    <a:pos x="95" y="60"/>
                  </a:cxn>
                  <a:cxn ang="0">
                    <a:pos x="99" y="58"/>
                  </a:cxn>
                  <a:cxn ang="0">
                    <a:pos x="110" y="45"/>
                  </a:cxn>
                  <a:cxn ang="0">
                    <a:pos x="123" y="33"/>
                  </a:cxn>
                  <a:cxn ang="0">
                    <a:pos x="89" y="55"/>
                  </a:cxn>
                  <a:cxn ang="0">
                    <a:pos x="80" y="61"/>
                  </a:cxn>
                </a:cxnLst>
                <a:rect l="0" t="0" r="r" b="b"/>
                <a:pathLst>
                  <a:path w="123" h="95">
                    <a:moveTo>
                      <a:pt x="80" y="61"/>
                    </a:moveTo>
                    <a:cubicBezTo>
                      <a:pt x="78" y="61"/>
                      <a:pt x="77" y="62"/>
                      <a:pt x="76" y="62"/>
                    </a:cubicBezTo>
                    <a:cubicBezTo>
                      <a:pt x="75" y="62"/>
                      <a:pt x="75" y="62"/>
                      <a:pt x="74" y="62"/>
                    </a:cubicBezTo>
                    <a:cubicBezTo>
                      <a:pt x="72" y="61"/>
                      <a:pt x="71" y="53"/>
                      <a:pt x="70" y="44"/>
                    </a:cubicBezTo>
                    <a:cubicBezTo>
                      <a:pt x="70" y="44"/>
                      <a:pt x="70" y="44"/>
                      <a:pt x="70" y="44"/>
                    </a:cubicBezTo>
                    <a:cubicBezTo>
                      <a:pt x="68" y="26"/>
                      <a:pt x="68" y="0"/>
                      <a:pt x="63" y="1"/>
                    </a:cubicBezTo>
                    <a:cubicBezTo>
                      <a:pt x="58" y="1"/>
                      <a:pt x="61" y="26"/>
                      <a:pt x="62" y="44"/>
                    </a:cubicBezTo>
                    <a:cubicBezTo>
                      <a:pt x="62" y="49"/>
                      <a:pt x="62" y="53"/>
                      <a:pt x="62" y="57"/>
                    </a:cubicBezTo>
                    <a:cubicBezTo>
                      <a:pt x="62" y="58"/>
                      <a:pt x="62" y="60"/>
                      <a:pt x="61" y="61"/>
                    </a:cubicBezTo>
                    <a:cubicBezTo>
                      <a:pt x="61" y="62"/>
                      <a:pt x="61" y="62"/>
                      <a:pt x="60" y="63"/>
                    </a:cubicBezTo>
                    <a:cubicBezTo>
                      <a:pt x="58" y="64"/>
                      <a:pt x="52" y="62"/>
                      <a:pt x="45" y="58"/>
                    </a:cubicBezTo>
                    <a:cubicBezTo>
                      <a:pt x="45" y="58"/>
                      <a:pt x="45" y="58"/>
                      <a:pt x="45" y="58"/>
                    </a:cubicBezTo>
                    <a:cubicBezTo>
                      <a:pt x="29" y="51"/>
                      <a:pt x="4" y="37"/>
                      <a:pt x="2" y="42"/>
                    </a:cubicBezTo>
                    <a:cubicBezTo>
                      <a:pt x="0" y="47"/>
                      <a:pt x="24" y="56"/>
                      <a:pt x="40" y="64"/>
                    </a:cubicBezTo>
                    <a:cubicBezTo>
                      <a:pt x="44" y="66"/>
                      <a:pt x="48" y="68"/>
                      <a:pt x="51" y="70"/>
                    </a:cubicBezTo>
                    <a:cubicBezTo>
                      <a:pt x="52" y="71"/>
                      <a:pt x="53" y="72"/>
                      <a:pt x="54" y="72"/>
                    </a:cubicBezTo>
                    <a:cubicBezTo>
                      <a:pt x="54" y="72"/>
                      <a:pt x="54" y="72"/>
                      <a:pt x="54" y="72"/>
                    </a:cubicBezTo>
                    <a:cubicBezTo>
                      <a:pt x="54" y="73"/>
                      <a:pt x="55" y="73"/>
                      <a:pt x="55" y="74"/>
                    </a:cubicBezTo>
                    <a:cubicBezTo>
                      <a:pt x="55" y="77"/>
                      <a:pt x="49" y="81"/>
                      <a:pt x="42" y="87"/>
                    </a:cubicBezTo>
                    <a:cubicBezTo>
                      <a:pt x="42" y="87"/>
                      <a:pt x="42" y="87"/>
                      <a:pt x="42" y="87"/>
                    </a:cubicBezTo>
                    <a:cubicBezTo>
                      <a:pt x="39" y="89"/>
                      <a:pt x="35" y="92"/>
                      <a:pt x="31" y="95"/>
                    </a:cubicBezTo>
                    <a:cubicBezTo>
                      <a:pt x="31" y="95"/>
                      <a:pt x="32" y="95"/>
                      <a:pt x="33" y="95"/>
                    </a:cubicBezTo>
                    <a:cubicBezTo>
                      <a:pt x="40" y="93"/>
                      <a:pt x="46" y="92"/>
                      <a:pt x="51" y="90"/>
                    </a:cubicBezTo>
                    <a:cubicBezTo>
                      <a:pt x="54" y="89"/>
                      <a:pt x="56" y="87"/>
                      <a:pt x="58" y="86"/>
                    </a:cubicBezTo>
                    <a:cubicBezTo>
                      <a:pt x="59" y="86"/>
                      <a:pt x="60" y="85"/>
                      <a:pt x="61" y="85"/>
                    </a:cubicBezTo>
                    <a:cubicBezTo>
                      <a:pt x="61" y="85"/>
                      <a:pt x="61" y="85"/>
                      <a:pt x="61" y="85"/>
                    </a:cubicBezTo>
                    <a:cubicBezTo>
                      <a:pt x="62" y="85"/>
                      <a:pt x="63" y="85"/>
                      <a:pt x="63" y="85"/>
                    </a:cubicBezTo>
                    <a:cubicBezTo>
                      <a:pt x="63" y="85"/>
                      <a:pt x="63" y="86"/>
                      <a:pt x="63" y="86"/>
                    </a:cubicBezTo>
                    <a:cubicBezTo>
                      <a:pt x="72" y="82"/>
                      <a:pt x="78" y="78"/>
                      <a:pt x="83" y="74"/>
                    </a:cubicBezTo>
                    <a:cubicBezTo>
                      <a:pt x="83" y="74"/>
                      <a:pt x="82" y="73"/>
                      <a:pt x="82" y="73"/>
                    </a:cubicBezTo>
                    <a:cubicBezTo>
                      <a:pt x="82" y="71"/>
                      <a:pt x="88" y="66"/>
                      <a:pt x="95" y="60"/>
                    </a:cubicBezTo>
                    <a:cubicBezTo>
                      <a:pt x="95" y="60"/>
                      <a:pt x="95" y="60"/>
                      <a:pt x="95" y="60"/>
                    </a:cubicBezTo>
                    <a:cubicBezTo>
                      <a:pt x="96" y="59"/>
                      <a:pt x="97" y="59"/>
                      <a:pt x="99" y="58"/>
                    </a:cubicBezTo>
                    <a:cubicBezTo>
                      <a:pt x="102" y="53"/>
                      <a:pt x="106" y="49"/>
                      <a:pt x="110" y="45"/>
                    </a:cubicBezTo>
                    <a:cubicBezTo>
                      <a:pt x="113" y="42"/>
                      <a:pt x="118" y="38"/>
                      <a:pt x="123" y="33"/>
                    </a:cubicBezTo>
                    <a:cubicBezTo>
                      <a:pt x="114" y="37"/>
                      <a:pt x="100" y="48"/>
                      <a:pt x="89" y="55"/>
                    </a:cubicBezTo>
                    <a:cubicBezTo>
                      <a:pt x="85" y="58"/>
                      <a:pt x="82" y="59"/>
                      <a:pt x="80" y="6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0" name="Group 289"/>
            <p:cNvGrpSpPr/>
            <p:nvPr/>
          </p:nvGrpSpPr>
          <p:grpSpPr>
            <a:xfrm rot="1639090">
              <a:off x="7207991" y="711628"/>
              <a:ext cx="129953" cy="86636"/>
              <a:chOff x="3916363" y="1970088"/>
              <a:chExt cx="180975" cy="120650"/>
            </a:xfrm>
          </p:grpSpPr>
          <p:sp>
            <p:nvSpPr>
              <p:cNvPr id="373" name="Freeform 372"/>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4" name="Freeform 373"/>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5" name="Freeform 374"/>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6" name="Freeform 375"/>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1" name="Group 288"/>
            <p:cNvGrpSpPr/>
            <p:nvPr/>
          </p:nvGrpSpPr>
          <p:grpSpPr>
            <a:xfrm rot="1639090">
              <a:off x="6580582" y="684579"/>
              <a:ext cx="524374" cy="395561"/>
              <a:chOff x="3190875" y="2187575"/>
              <a:chExt cx="730250" cy="550863"/>
            </a:xfrm>
            <a:solidFill>
              <a:schemeClr val="accent1">
                <a:alpha val="20000"/>
              </a:schemeClr>
            </a:solidFill>
          </p:grpSpPr>
          <p:sp>
            <p:nvSpPr>
              <p:cNvPr id="329" name="Freeform 134"/>
              <p:cNvSpPr>
                <a:spLocks/>
              </p:cNvSpPr>
              <p:nvPr/>
            </p:nvSpPr>
            <p:spPr bwMode="auto">
              <a:xfrm>
                <a:off x="3521075" y="2343150"/>
                <a:ext cx="52388" cy="44450"/>
              </a:xfrm>
              <a:custGeom>
                <a:avLst/>
                <a:gdLst/>
                <a:ahLst/>
                <a:cxnLst>
                  <a:cxn ang="0">
                    <a:pos x="7" y="2"/>
                  </a:cxn>
                  <a:cxn ang="0">
                    <a:pos x="0" y="0"/>
                  </a:cxn>
                  <a:cxn ang="0">
                    <a:pos x="14" y="12"/>
                  </a:cxn>
                  <a:cxn ang="0">
                    <a:pos x="7" y="2"/>
                  </a:cxn>
                </a:cxnLst>
                <a:rect l="0" t="0" r="r" b="b"/>
                <a:pathLst>
                  <a:path w="14" h="12">
                    <a:moveTo>
                      <a:pt x="7" y="2"/>
                    </a:moveTo>
                    <a:cubicBezTo>
                      <a:pt x="5" y="1"/>
                      <a:pt x="2" y="0"/>
                      <a:pt x="0" y="0"/>
                    </a:cubicBezTo>
                    <a:cubicBezTo>
                      <a:pt x="4" y="4"/>
                      <a:pt x="9" y="8"/>
                      <a:pt x="14" y="12"/>
                    </a:cubicBezTo>
                    <a:cubicBezTo>
                      <a:pt x="12" y="9"/>
                      <a:pt x="9" y="5"/>
                      <a:pt x="7"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0" name="Freeform 135"/>
              <p:cNvSpPr>
                <a:spLocks/>
              </p:cNvSpPr>
              <p:nvPr/>
            </p:nvSpPr>
            <p:spPr bwMode="auto">
              <a:xfrm>
                <a:off x="3413125" y="2327275"/>
                <a:ext cx="142875" cy="79375"/>
              </a:xfrm>
              <a:custGeom>
                <a:avLst/>
                <a:gdLst/>
                <a:ahLst/>
                <a:cxnLst>
                  <a:cxn ang="0">
                    <a:pos x="38" y="21"/>
                  </a:cxn>
                  <a:cxn ang="0">
                    <a:pos x="34" y="18"/>
                  </a:cxn>
                  <a:cxn ang="0">
                    <a:pos x="13" y="0"/>
                  </a:cxn>
                  <a:cxn ang="0">
                    <a:pos x="9" y="0"/>
                  </a:cxn>
                  <a:cxn ang="0">
                    <a:pos x="0" y="4"/>
                  </a:cxn>
                  <a:cxn ang="0">
                    <a:pos x="38" y="21"/>
                  </a:cxn>
                </a:cxnLst>
                <a:rect l="0" t="0" r="r" b="b"/>
                <a:pathLst>
                  <a:path w="38" h="21">
                    <a:moveTo>
                      <a:pt x="38" y="21"/>
                    </a:moveTo>
                    <a:cubicBezTo>
                      <a:pt x="36" y="20"/>
                      <a:pt x="35" y="19"/>
                      <a:pt x="34" y="18"/>
                    </a:cubicBezTo>
                    <a:cubicBezTo>
                      <a:pt x="27" y="12"/>
                      <a:pt x="19" y="6"/>
                      <a:pt x="13" y="0"/>
                    </a:cubicBezTo>
                    <a:cubicBezTo>
                      <a:pt x="12" y="0"/>
                      <a:pt x="10" y="0"/>
                      <a:pt x="9" y="0"/>
                    </a:cubicBezTo>
                    <a:cubicBezTo>
                      <a:pt x="5" y="0"/>
                      <a:pt x="2" y="2"/>
                      <a:pt x="0" y="4"/>
                    </a:cubicBezTo>
                    <a:cubicBezTo>
                      <a:pt x="9" y="6"/>
                      <a:pt x="25" y="16"/>
                      <a:pt x="38" y="2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1" name="Freeform 136"/>
              <p:cNvSpPr>
                <a:spLocks/>
              </p:cNvSpPr>
              <p:nvPr/>
            </p:nvSpPr>
            <p:spPr bwMode="auto">
              <a:xfrm>
                <a:off x="3556000" y="2535238"/>
                <a:ext cx="11113" cy="6350"/>
              </a:xfrm>
              <a:custGeom>
                <a:avLst/>
                <a:gdLst/>
                <a:ahLst/>
                <a:cxnLst>
                  <a:cxn ang="0">
                    <a:pos x="3" y="0"/>
                  </a:cxn>
                  <a:cxn ang="0">
                    <a:pos x="0" y="2"/>
                  </a:cxn>
                  <a:cxn ang="0">
                    <a:pos x="3" y="0"/>
                  </a:cxn>
                </a:cxnLst>
                <a:rect l="0" t="0" r="r" b="b"/>
                <a:pathLst>
                  <a:path w="3" h="2">
                    <a:moveTo>
                      <a:pt x="3" y="0"/>
                    </a:moveTo>
                    <a:cubicBezTo>
                      <a:pt x="2" y="0"/>
                      <a:pt x="1" y="1"/>
                      <a:pt x="0" y="2"/>
                    </a:cubicBezTo>
                    <a:cubicBezTo>
                      <a:pt x="1" y="1"/>
                      <a:pt x="2" y="0"/>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2" name="Freeform 137"/>
              <p:cNvSpPr>
                <a:spLocks/>
              </p:cNvSpPr>
              <p:nvPr/>
            </p:nvSpPr>
            <p:spPr bwMode="auto">
              <a:xfrm>
                <a:off x="3416300" y="2516188"/>
                <a:ext cx="128588" cy="49213"/>
              </a:xfrm>
              <a:custGeom>
                <a:avLst/>
                <a:gdLst/>
                <a:ahLst/>
                <a:cxnLst>
                  <a:cxn ang="0">
                    <a:pos x="0" y="12"/>
                  </a:cxn>
                  <a:cxn ang="0">
                    <a:pos x="3" y="12"/>
                  </a:cxn>
                  <a:cxn ang="0">
                    <a:pos x="18" y="11"/>
                  </a:cxn>
                  <a:cxn ang="0">
                    <a:pos x="34" y="0"/>
                  </a:cxn>
                  <a:cxn ang="0">
                    <a:pos x="0" y="12"/>
                  </a:cxn>
                </a:cxnLst>
                <a:rect l="0" t="0" r="r" b="b"/>
                <a:pathLst>
                  <a:path w="34" h="13">
                    <a:moveTo>
                      <a:pt x="0" y="12"/>
                    </a:moveTo>
                    <a:cubicBezTo>
                      <a:pt x="1" y="12"/>
                      <a:pt x="2" y="12"/>
                      <a:pt x="3" y="12"/>
                    </a:cubicBezTo>
                    <a:cubicBezTo>
                      <a:pt x="9" y="13"/>
                      <a:pt x="16" y="11"/>
                      <a:pt x="18" y="11"/>
                    </a:cubicBezTo>
                    <a:cubicBezTo>
                      <a:pt x="23" y="7"/>
                      <a:pt x="29" y="3"/>
                      <a:pt x="34" y="0"/>
                    </a:cubicBezTo>
                    <a:cubicBezTo>
                      <a:pt x="22" y="4"/>
                      <a:pt x="8" y="9"/>
                      <a:pt x="0" y="1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3" name="Freeform 138"/>
              <p:cNvSpPr>
                <a:spLocks/>
              </p:cNvSpPr>
              <p:nvPr/>
            </p:nvSpPr>
            <p:spPr bwMode="auto">
              <a:xfrm>
                <a:off x="3578225" y="2338388"/>
                <a:ext cx="19050" cy="34925"/>
              </a:xfrm>
              <a:custGeom>
                <a:avLst/>
                <a:gdLst/>
                <a:ahLst/>
                <a:cxnLst>
                  <a:cxn ang="0">
                    <a:pos x="2" y="1"/>
                  </a:cxn>
                  <a:cxn ang="0">
                    <a:pos x="0" y="2"/>
                  </a:cxn>
                  <a:cxn ang="0">
                    <a:pos x="5" y="9"/>
                  </a:cxn>
                  <a:cxn ang="0">
                    <a:pos x="2" y="1"/>
                  </a:cxn>
                </a:cxnLst>
                <a:rect l="0" t="0" r="r" b="b"/>
                <a:pathLst>
                  <a:path w="5" h="9">
                    <a:moveTo>
                      <a:pt x="2" y="1"/>
                    </a:moveTo>
                    <a:cubicBezTo>
                      <a:pt x="0" y="0"/>
                      <a:pt x="0" y="1"/>
                      <a:pt x="0" y="2"/>
                    </a:cubicBezTo>
                    <a:cubicBezTo>
                      <a:pt x="2" y="4"/>
                      <a:pt x="3" y="7"/>
                      <a:pt x="5" y="9"/>
                    </a:cubicBezTo>
                    <a:cubicBezTo>
                      <a:pt x="4" y="6"/>
                      <a:pt x="3" y="4"/>
                      <a:pt x="2"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4" name="Freeform 139"/>
              <p:cNvSpPr>
                <a:spLocks/>
              </p:cNvSpPr>
              <p:nvPr/>
            </p:nvSpPr>
            <p:spPr bwMode="auto">
              <a:xfrm>
                <a:off x="3190875" y="2365375"/>
                <a:ext cx="346075" cy="200025"/>
              </a:xfrm>
              <a:custGeom>
                <a:avLst/>
                <a:gdLst/>
                <a:ahLst/>
                <a:cxnLst>
                  <a:cxn ang="0">
                    <a:pos x="8" y="33"/>
                  </a:cxn>
                  <a:cxn ang="0">
                    <a:pos x="20" y="44"/>
                  </a:cxn>
                  <a:cxn ang="0">
                    <a:pos x="41" y="49"/>
                  </a:cxn>
                  <a:cxn ang="0">
                    <a:pos x="50" y="46"/>
                  </a:cxn>
                  <a:cxn ang="0">
                    <a:pos x="53" y="48"/>
                  </a:cxn>
                  <a:cxn ang="0">
                    <a:pos x="91" y="32"/>
                  </a:cxn>
                  <a:cxn ang="0">
                    <a:pos x="48" y="33"/>
                  </a:cxn>
                  <a:cxn ang="0">
                    <a:pos x="48" y="33"/>
                  </a:cxn>
                  <a:cxn ang="0">
                    <a:pos x="48" y="33"/>
                  </a:cxn>
                  <a:cxn ang="0">
                    <a:pos x="48" y="32"/>
                  </a:cxn>
                  <a:cxn ang="0">
                    <a:pos x="33" y="33"/>
                  </a:cxn>
                  <a:cxn ang="0">
                    <a:pos x="2" y="26"/>
                  </a:cxn>
                  <a:cxn ang="0">
                    <a:pos x="37" y="31"/>
                  </a:cxn>
                  <a:cxn ang="0">
                    <a:pos x="68" y="25"/>
                  </a:cxn>
                  <a:cxn ang="0">
                    <a:pos x="82" y="23"/>
                  </a:cxn>
                  <a:cxn ang="0">
                    <a:pos x="48" y="14"/>
                  </a:cxn>
                  <a:cxn ang="0">
                    <a:pos x="92" y="17"/>
                  </a:cxn>
                  <a:cxn ang="0">
                    <a:pos x="57" y="0"/>
                  </a:cxn>
                  <a:cxn ang="0">
                    <a:pos x="57" y="0"/>
                  </a:cxn>
                  <a:cxn ang="0">
                    <a:pos x="51" y="5"/>
                  </a:cxn>
                  <a:cxn ang="0">
                    <a:pos x="32" y="7"/>
                  </a:cxn>
                  <a:cxn ang="0">
                    <a:pos x="16" y="16"/>
                  </a:cxn>
                  <a:cxn ang="0">
                    <a:pos x="4" y="23"/>
                  </a:cxn>
                  <a:cxn ang="0">
                    <a:pos x="0" y="24"/>
                  </a:cxn>
                  <a:cxn ang="0">
                    <a:pos x="3" y="31"/>
                  </a:cxn>
                  <a:cxn ang="0">
                    <a:pos x="8" y="33"/>
                  </a:cxn>
                </a:cxnLst>
                <a:rect l="0" t="0" r="r" b="b"/>
                <a:pathLst>
                  <a:path w="92" h="53">
                    <a:moveTo>
                      <a:pt x="8" y="33"/>
                    </a:moveTo>
                    <a:cubicBezTo>
                      <a:pt x="14" y="34"/>
                      <a:pt x="18" y="42"/>
                      <a:pt x="20" y="44"/>
                    </a:cubicBezTo>
                    <a:cubicBezTo>
                      <a:pt x="27" y="53"/>
                      <a:pt x="41" y="49"/>
                      <a:pt x="41" y="49"/>
                    </a:cubicBezTo>
                    <a:cubicBezTo>
                      <a:pt x="50" y="46"/>
                      <a:pt x="50" y="46"/>
                      <a:pt x="50" y="46"/>
                    </a:cubicBezTo>
                    <a:cubicBezTo>
                      <a:pt x="50" y="46"/>
                      <a:pt x="51" y="47"/>
                      <a:pt x="53" y="48"/>
                    </a:cubicBezTo>
                    <a:cubicBezTo>
                      <a:pt x="58" y="44"/>
                      <a:pt x="77" y="38"/>
                      <a:pt x="91" y="32"/>
                    </a:cubicBezTo>
                    <a:cubicBezTo>
                      <a:pt x="73" y="34"/>
                      <a:pt x="48" y="37"/>
                      <a:pt x="48" y="33"/>
                    </a:cubicBezTo>
                    <a:cubicBezTo>
                      <a:pt x="48" y="33"/>
                      <a:pt x="48" y="33"/>
                      <a:pt x="48" y="33"/>
                    </a:cubicBezTo>
                    <a:cubicBezTo>
                      <a:pt x="48" y="33"/>
                      <a:pt x="48" y="33"/>
                      <a:pt x="48" y="33"/>
                    </a:cubicBezTo>
                    <a:cubicBezTo>
                      <a:pt x="48" y="32"/>
                      <a:pt x="48" y="32"/>
                      <a:pt x="48" y="32"/>
                    </a:cubicBezTo>
                    <a:cubicBezTo>
                      <a:pt x="42" y="33"/>
                      <a:pt x="36" y="34"/>
                      <a:pt x="33" y="33"/>
                    </a:cubicBezTo>
                    <a:cubicBezTo>
                      <a:pt x="25" y="31"/>
                      <a:pt x="2" y="26"/>
                      <a:pt x="2" y="26"/>
                    </a:cubicBezTo>
                    <a:cubicBezTo>
                      <a:pt x="2" y="26"/>
                      <a:pt x="34" y="32"/>
                      <a:pt x="37" y="31"/>
                    </a:cubicBezTo>
                    <a:cubicBezTo>
                      <a:pt x="41" y="31"/>
                      <a:pt x="65" y="25"/>
                      <a:pt x="68" y="25"/>
                    </a:cubicBezTo>
                    <a:cubicBezTo>
                      <a:pt x="70" y="25"/>
                      <a:pt x="76" y="24"/>
                      <a:pt x="82" y="23"/>
                    </a:cubicBezTo>
                    <a:cubicBezTo>
                      <a:pt x="66" y="20"/>
                      <a:pt x="48" y="18"/>
                      <a:pt x="48" y="14"/>
                    </a:cubicBezTo>
                    <a:cubicBezTo>
                      <a:pt x="49" y="9"/>
                      <a:pt x="74" y="14"/>
                      <a:pt x="92" y="17"/>
                    </a:cubicBezTo>
                    <a:cubicBezTo>
                      <a:pt x="80" y="11"/>
                      <a:pt x="64" y="5"/>
                      <a:pt x="57" y="0"/>
                    </a:cubicBezTo>
                    <a:cubicBezTo>
                      <a:pt x="57" y="0"/>
                      <a:pt x="57" y="0"/>
                      <a:pt x="57" y="0"/>
                    </a:cubicBezTo>
                    <a:cubicBezTo>
                      <a:pt x="57" y="4"/>
                      <a:pt x="57" y="4"/>
                      <a:pt x="51" y="5"/>
                    </a:cubicBezTo>
                    <a:cubicBezTo>
                      <a:pt x="44" y="6"/>
                      <a:pt x="38" y="5"/>
                      <a:pt x="32" y="7"/>
                    </a:cubicBezTo>
                    <a:cubicBezTo>
                      <a:pt x="26" y="8"/>
                      <a:pt x="21" y="15"/>
                      <a:pt x="16" y="16"/>
                    </a:cubicBezTo>
                    <a:cubicBezTo>
                      <a:pt x="11" y="17"/>
                      <a:pt x="10" y="22"/>
                      <a:pt x="4" y="23"/>
                    </a:cubicBezTo>
                    <a:cubicBezTo>
                      <a:pt x="3" y="24"/>
                      <a:pt x="2" y="24"/>
                      <a:pt x="0" y="24"/>
                    </a:cubicBezTo>
                    <a:cubicBezTo>
                      <a:pt x="1" y="26"/>
                      <a:pt x="2" y="29"/>
                      <a:pt x="3" y="31"/>
                    </a:cubicBezTo>
                    <a:cubicBezTo>
                      <a:pt x="5" y="32"/>
                      <a:pt x="6" y="32"/>
                      <a:pt x="8" y="3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5" name="Freeform 140"/>
              <p:cNvSpPr>
                <a:spLocks/>
              </p:cNvSpPr>
              <p:nvPr/>
            </p:nvSpPr>
            <p:spPr bwMode="auto">
              <a:xfrm>
                <a:off x="3435350" y="2466975"/>
                <a:ext cx="14288" cy="1588"/>
              </a:xfrm>
              <a:custGeom>
                <a:avLst/>
                <a:gdLst/>
                <a:ahLst/>
                <a:cxnLst>
                  <a:cxn ang="0">
                    <a:pos x="0" y="0"/>
                  </a:cxn>
                  <a:cxn ang="0">
                    <a:pos x="4" y="0"/>
                  </a:cxn>
                  <a:cxn ang="0">
                    <a:pos x="1" y="0"/>
                  </a:cxn>
                  <a:cxn ang="0">
                    <a:pos x="0" y="0"/>
                  </a:cxn>
                </a:cxnLst>
                <a:rect l="0" t="0" r="r" b="b"/>
                <a:pathLst>
                  <a:path w="4">
                    <a:moveTo>
                      <a:pt x="0" y="0"/>
                    </a:moveTo>
                    <a:cubicBezTo>
                      <a:pt x="1" y="0"/>
                      <a:pt x="3" y="0"/>
                      <a:pt x="4" y="0"/>
                    </a:cubicBezTo>
                    <a:cubicBezTo>
                      <a:pt x="3" y="0"/>
                      <a:pt x="2" y="0"/>
                      <a:pt x="1" y="0"/>
                    </a:cubicBezTo>
                    <a:cubicBezTo>
                      <a:pt x="1" y="0"/>
                      <a:pt x="1" y="0"/>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6" name="Freeform 141"/>
              <p:cNvSpPr>
                <a:spLocks/>
              </p:cNvSpPr>
              <p:nvPr/>
            </p:nvSpPr>
            <p:spPr bwMode="auto">
              <a:xfrm>
                <a:off x="3460750" y="2455863"/>
                <a:ext cx="71438" cy="7938"/>
              </a:xfrm>
              <a:custGeom>
                <a:avLst/>
                <a:gdLst/>
                <a:ahLst/>
                <a:cxnLst>
                  <a:cxn ang="0">
                    <a:pos x="0" y="2"/>
                  </a:cxn>
                  <a:cxn ang="0">
                    <a:pos x="19" y="1"/>
                  </a:cxn>
                  <a:cxn ang="0">
                    <a:pos x="14" y="0"/>
                  </a:cxn>
                  <a:cxn ang="0">
                    <a:pos x="0" y="2"/>
                  </a:cxn>
                </a:cxnLst>
                <a:rect l="0" t="0" r="r" b="b"/>
                <a:pathLst>
                  <a:path w="19" h="2">
                    <a:moveTo>
                      <a:pt x="0" y="2"/>
                    </a:moveTo>
                    <a:cubicBezTo>
                      <a:pt x="6" y="2"/>
                      <a:pt x="13" y="1"/>
                      <a:pt x="19" y="1"/>
                    </a:cubicBezTo>
                    <a:cubicBezTo>
                      <a:pt x="17" y="0"/>
                      <a:pt x="16" y="0"/>
                      <a:pt x="14" y="0"/>
                    </a:cubicBezTo>
                    <a:cubicBezTo>
                      <a:pt x="9" y="1"/>
                      <a:pt x="4" y="2"/>
                      <a:pt x="0"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7" name="Freeform 142"/>
              <p:cNvSpPr>
                <a:spLocks/>
              </p:cNvSpPr>
              <p:nvPr/>
            </p:nvSpPr>
            <p:spPr bwMode="auto">
              <a:xfrm>
                <a:off x="3197225" y="2451100"/>
                <a:ext cx="317500" cy="42863"/>
              </a:xfrm>
              <a:custGeom>
                <a:avLst/>
                <a:gdLst/>
                <a:ahLst/>
                <a:cxnLst>
                  <a:cxn ang="0">
                    <a:pos x="63" y="4"/>
                  </a:cxn>
                  <a:cxn ang="0">
                    <a:pos x="64" y="4"/>
                  </a:cxn>
                  <a:cxn ang="0">
                    <a:pos x="67" y="4"/>
                  </a:cxn>
                  <a:cxn ang="0">
                    <a:pos x="70" y="3"/>
                  </a:cxn>
                  <a:cxn ang="0">
                    <a:pos x="84" y="1"/>
                  </a:cxn>
                  <a:cxn ang="0">
                    <a:pos x="80" y="0"/>
                  </a:cxn>
                  <a:cxn ang="0">
                    <a:pos x="66" y="2"/>
                  </a:cxn>
                  <a:cxn ang="0">
                    <a:pos x="35" y="8"/>
                  </a:cxn>
                  <a:cxn ang="0">
                    <a:pos x="0" y="3"/>
                  </a:cxn>
                  <a:cxn ang="0">
                    <a:pos x="31" y="10"/>
                  </a:cxn>
                  <a:cxn ang="0">
                    <a:pos x="46" y="9"/>
                  </a:cxn>
                  <a:cxn ang="0">
                    <a:pos x="63" y="4"/>
                  </a:cxn>
                </a:cxnLst>
                <a:rect l="0" t="0" r="r" b="b"/>
                <a:pathLst>
                  <a:path w="84" h="11">
                    <a:moveTo>
                      <a:pt x="63" y="4"/>
                    </a:moveTo>
                    <a:cubicBezTo>
                      <a:pt x="64" y="4"/>
                      <a:pt x="64" y="4"/>
                      <a:pt x="64" y="4"/>
                    </a:cubicBezTo>
                    <a:cubicBezTo>
                      <a:pt x="65" y="4"/>
                      <a:pt x="66" y="4"/>
                      <a:pt x="67" y="4"/>
                    </a:cubicBezTo>
                    <a:cubicBezTo>
                      <a:pt x="68" y="4"/>
                      <a:pt x="69" y="3"/>
                      <a:pt x="70" y="3"/>
                    </a:cubicBezTo>
                    <a:cubicBezTo>
                      <a:pt x="74" y="3"/>
                      <a:pt x="79" y="2"/>
                      <a:pt x="84" y="1"/>
                    </a:cubicBezTo>
                    <a:cubicBezTo>
                      <a:pt x="83" y="0"/>
                      <a:pt x="82" y="0"/>
                      <a:pt x="80" y="0"/>
                    </a:cubicBezTo>
                    <a:cubicBezTo>
                      <a:pt x="74" y="1"/>
                      <a:pt x="68" y="2"/>
                      <a:pt x="66" y="2"/>
                    </a:cubicBezTo>
                    <a:cubicBezTo>
                      <a:pt x="63" y="2"/>
                      <a:pt x="39" y="8"/>
                      <a:pt x="35" y="8"/>
                    </a:cubicBezTo>
                    <a:cubicBezTo>
                      <a:pt x="32" y="9"/>
                      <a:pt x="0" y="3"/>
                      <a:pt x="0" y="3"/>
                    </a:cubicBezTo>
                    <a:cubicBezTo>
                      <a:pt x="0" y="3"/>
                      <a:pt x="23" y="8"/>
                      <a:pt x="31" y="10"/>
                    </a:cubicBezTo>
                    <a:cubicBezTo>
                      <a:pt x="34" y="11"/>
                      <a:pt x="40" y="10"/>
                      <a:pt x="46" y="9"/>
                    </a:cubicBezTo>
                    <a:cubicBezTo>
                      <a:pt x="47" y="6"/>
                      <a:pt x="54" y="5"/>
                      <a:pt x="63"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8" name="Freeform 337"/>
              <p:cNvSpPr>
                <a:spLocks/>
              </p:cNvSpPr>
              <p:nvPr/>
            </p:nvSpPr>
            <p:spPr bwMode="auto">
              <a:xfrm>
                <a:off x="3709988" y="2470150"/>
                <a:ext cx="206375" cy="60325"/>
              </a:xfrm>
              <a:custGeom>
                <a:avLst/>
                <a:gdLst/>
                <a:ahLst/>
                <a:cxnLst>
                  <a:cxn ang="0">
                    <a:pos x="11" y="8"/>
                  </a:cxn>
                  <a:cxn ang="0">
                    <a:pos x="54" y="11"/>
                  </a:cxn>
                  <a:cxn ang="0">
                    <a:pos x="12" y="0"/>
                  </a:cxn>
                  <a:cxn ang="0">
                    <a:pos x="0" y="2"/>
                  </a:cxn>
                  <a:cxn ang="0">
                    <a:pos x="11" y="8"/>
                  </a:cxn>
                </a:cxnLst>
                <a:rect l="0" t="0" r="r" b="b"/>
                <a:pathLst>
                  <a:path w="55" h="16">
                    <a:moveTo>
                      <a:pt x="11" y="8"/>
                    </a:moveTo>
                    <a:cubicBezTo>
                      <a:pt x="29" y="11"/>
                      <a:pt x="53" y="16"/>
                      <a:pt x="54" y="11"/>
                    </a:cubicBezTo>
                    <a:cubicBezTo>
                      <a:pt x="55" y="6"/>
                      <a:pt x="30" y="4"/>
                      <a:pt x="12" y="0"/>
                    </a:cubicBezTo>
                    <a:cubicBezTo>
                      <a:pt x="7" y="1"/>
                      <a:pt x="3" y="1"/>
                      <a:pt x="0" y="2"/>
                    </a:cubicBezTo>
                    <a:cubicBezTo>
                      <a:pt x="3" y="4"/>
                      <a:pt x="7" y="6"/>
                      <a:pt x="11"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9" name="Freeform 338"/>
              <p:cNvSpPr>
                <a:spLocks/>
              </p:cNvSpPr>
              <p:nvPr/>
            </p:nvSpPr>
            <p:spPr bwMode="auto">
              <a:xfrm>
                <a:off x="3449638" y="2511425"/>
                <a:ext cx="150813" cy="174625"/>
              </a:xfrm>
              <a:custGeom>
                <a:avLst/>
                <a:gdLst/>
                <a:ahLst/>
                <a:cxnLst>
                  <a:cxn ang="0">
                    <a:pos x="31" y="6"/>
                  </a:cxn>
                  <a:cxn ang="0">
                    <a:pos x="4" y="43"/>
                  </a:cxn>
                  <a:cxn ang="0">
                    <a:pos x="36" y="12"/>
                  </a:cxn>
                  <a:cxn ang="0">
                    <a:pos x="40" y="0"/>
                  </a:cxn>
                  <a:cxn ang="0">
                    <a:pos x="31" y="6"/>
                  </a:cxn>
                </a:cxnLst>
                <a:rect l="0" t="0" r="r" b="b"/>
                <a:pathLst>
                  <a:path w="40" h="46">
                    <a:moveTo>
                      <a:pt x="31" y="6"/>
                    </a:moveTo>
                    <a:cubicBezTo>
                      <a:pt x="20" y="20"/>
                      <a:pt x="0" y="40"/>
                      <a:pt x="4" y="43"/>
                    </a:cubicBezTo>
                    <a:cubicBezTo>
                      <a:pt x="8" y="46"/>
                      <a:pt x="23" y="26"/>
                      <a:pt x="36" y="12"/>
                    </a:cubicBezTo>
                    <a:cubicBezTo>
                      <a:pt x="38" y="8"/>
                      <a:pt x="40" y="3"/>
                      <a:pt x="40" y="0"/>
                    </a:cubicBezTo>
                    <a:cubicBezTo>
                      <a:pt x="38" y="1"/>
                      <a:pt x="35" y="3"/>
                      <a:pt x="31"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0" name="Freeform 339"/>
              <p:cNvSpPr>
                <a:spLocks/>
              </p:cNvSpPr>
              <p:nvPr/>
            </p:nvSpPr>
            <p:spPr bwMode="auto">
              <a:xfrm>
                <a:off x="3668713" y="2527300"/>
                <a:ext cx="85725" cy="206375"/>
              </a:xfrm>
              <a:custGeom>
                <a:avLst/>
                <a:gdLst/>
                <a:ahLst/>
                <a:cxnLst>
                  <a:cxn ang="0">
                    <a:pos x="0" y="13"/>
                  </a:cxn>
                  <a:cxn ang="0">
                    <a:pos x="18" y="53"/>
                  </a:cxn>
                  <a:cxn ang="0">
                    <a:pos x="6" y="8"/>
                  </a:cxn>
                  <a:cxn ang="0">
                    <a:pos x="0" y="0"/>
                  </a:cxn>
                  <a:cxn ang="0">
                    <a:pos x="0" y="13"/>
                  </a:cxn>
                </a:cxnLst>
                <a:rect l="0" t="0" r="r" b="b"/>
                <a:pathLst>
                  <a:path w="23" h="55">
                    <a:moveTo>
                      <a:pt x="0" y="13"/>
                    </a:moveTo>
                    <a:cubicBezTo>
                      <a:pt x="6" y="30"/>
                      <a:pt x="13" y="55"/>
                      <a:pt x="18" y="53"/>
                    </a:cubicBezTo>
                    <a:cubicBezTo>
                      <a:pt x="23" y="51"/>
                      <a:pt x="12" y="25"/>
                      <a:pt x="6" y="8"/>
                    </a:cubicBezTo>
                    <a:cubicBezTo>
                      <a:pt x="4" y="5"/>
                      <a:pt x="2" y="2"/>
                      <a:pt x="0" y="0"/>
                    </a:cubicBezTo>
                    <a:cubicBezTo>
                      <a:pt x="0" y="4"/>
                      <a:pt x="0" y="8"/>
                      <a:pt x="0"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1" name="Freeform 340"/>
              <p:cNvSpPr>
                <a:spLocks/>
              </p:cNvSpPr>
              <p:nvPr/>
            </p:nvSpPr>
            <p:spPr bwMode="auto">
              <a:xfrm>
                <a:off x="3683000" y="2241550"/>
                <a:ext cx="153988" cy="173038"/>
              </a:xfrm>
              <a:custGeom>
                <a:avLst/>
                <a:gdLst/>
                <a:ahLst/>
                <a:cxnLst>
                  <a:cxn ang="0">
                    <a:pos x="9" y="41"/>
                  </a:cxn>
                  <a:cxn ang="0">
                    <a:pos x="37" y="4"/>
                  </a:cxn>
                  <a:cxn ang="0">
                    <a:pos x="5" y="34"/>
                  </a:cxn>
                  <a:cxn ang="0">
                    <a:pos x="0" y="46"/>
                  </a:cxn>
                  <a:cxn ang="0">
                    <a:pos x="9" y="41"/>
                  </a:cxn>
                </a:cxnLst>
                <a:rect l="0" t="0" r="r" b="b"/>
                <a:pathLst>
                  <a:path w="41" h="46">
                    <a:moveTo>
                      <a:pt x="9" y="41"/>
                    </a:moveTo>
                    <a:cubicBezTo>
                      <a:pt x="21" y="27"/>
                      <a:pt x="41" y="7"/>
                      <a:pt x="37" y="4"/>
                    </a:cubicBezTo>
                    <a:cubicBezTo>
                      <a:pt x="33" y="0"/>
                      <a:pt x="17" y="21"/>
                      <a:pt x="5" y="34"/>
                    </a:cubicBezTo>
                    <a:cubicBezTo>
                      <a:pt x="3" y="39"/>
                      <a:pt x="1" y="43"/>
                      <a:pt x="0" y="46"/>
                    </a:cubicBezTo>
                    <a:cubicBezTo>
                      <a:pt x="3" y="45"/>
                      <a:pt x="6" y="43"/>
                      <a:pt x="9" y="4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2" name="Freeform 341"/>
              <p:cNvSpPr>
                <a:spLocks/>
              </p:cNvSpPr>
              <p:nvPr/>
            </p:nvSpPr>
            <p:spPr bwMode="auto">
              <a:xfrm>
                <a:off x="3370263" y="2398713"/>
                <a:ext cx="207963" cy="60325"/>
              </a:xfrm>
              <a:custGeom>
                <a:avLst/>
                <a:gdLst/>
                <a:ahLst/>
                <a:cxnLst>
                  <a:cxn ang="0">
                    <a:pos x="43" y="16"/>
                  </a:cxn>
                  <a:cxn ang="0">
                    <a:pos x="55" y="14"/>
                  </a:cxn>
                  <a:cxn ang="0">
                    <a:pos x="44" y="8"/>
                  </a:cxn>
                  <a:cxn ang="0">
                    <a:pos x="0" y="5"/>
                  </a:cxn>
                  <a:cxn ang="0">
                    <a:pos x="34" y="14"/>
                  </a:cxn>
                  <a:cxn ang="0">
                    <a:pos x="38" y="15"/>
                  </a:cxn>
                  <a:cxn ang="0">
                    <a:pos x="43" y="16"/>
                  </a:cxn>
                </a:cxnLst>
                <a:rect l="0" t="0" r="r" b="b"/>
                <a:pathLst>
                  <a:path w="55" h="16">
                    <a:moveTo>
                      <a:pt x="43" y="16"/>
                    </a:moveTo>
                    <a:cubicBezTo>
                      <a:pt x="47" y="15"/>
                      <a:pt x="51" y="14"/>
                      <a:pt x="55" y="14"/>
                    </a:cubicBezTo>
                    <a:cubicBezTo>
                      <a:pt x="52" y="12"/>
                      <a:pt x="48" y="10"/>
                      <a:pt x="44" y="8"/>
                    </a:cubicBezTo>
                    <a:cubicBezTo>
                      <a:pt x="26" y="5"/>
                      <a:pt x="1" y="0"/>
                      <a:pt x="0" y="5"/>
                    </a:cubicBezTo>
                    <a:cubicBezTo>
                      <a:pt x="0" y="9"/>
                      <a:pt x="18" y="11"/>
                      <a:pt x="34" y="14"/>
                    </a:cubicBezTo>
                    <a:cubicBezTo>
                      <a:pt x="36" y="14"/>
                      <a:pt x="37" y="14"/>
                      <a:pt x="38" y="15"/>
                    </a:cubicBezTo>
                    <a:cubicBezTo>
                      <a:pt x="40" y="15"/>
                      <a:pt x="41" y="15"/>
                      <a:pt x="43"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3" name="Freeform 342"/>
              <p:cNvSpPr>
                <a:spLocks/>
              </p:cNvSpPr>
              <p:nvPr/>
            </p:nvSpPr>
            <p:spPr bwMode="auto">
              <a:xfrm>
                <a:off x="3532188" y="2195513"/>
                <a:ext cx="87313" cy="203200"/>
              </a:xfrm>
              <a:custGeom>
                <a:avLst/>
                <a:gdLst/>
                <a:ahLst/>
                <a:cxnLst>
                  <a:cxn ang="0">
                    <a:pos x="17" y="47"/>
                  </a:cxn>
                  <a:cxn ang="0">
                    <a:pos x="23" y="54"/>
                  </a:cxn>
                  <a:cxn ang="0">
                    <a:pos x="23" y="42"/>
                  </a:cxn>
                  <a:cxn ang="0">
                    <a:pos x="4" y="2"/>
                  </a:cxn>
                  <a:cxn ang="0">
                    <a:pos x="14" y="39"/>
                  </a:cxn>
                  <a:cxn ang="0">
                    <a:pos x="17" y="47"/>
                  </a:cxn>
                </a:cxnLst>
                <a:rect l="0" t="0" r="r" b="b"/>
                <a:pathLst>
                  <a:path w="23" h="54">
                    <a:moveTo>
                      <a:pt x="17" y="47"/>
                    </a:moveTo>
                    <a:cubicBezTo>
                      <a:pt x="19" y="50"/>
                      <a:pt x="21" y="52"/>
                      <a:pt x="23" y="54"/>
                    </a:cubicBezTo>
                    <a:cubicBezTo>
                      <a:pt x="23" y="51"/>
                      <a:pt x="23" y="47"/>
                      <a:pt x="23" y="42"/>
                    </a:cubicBezTo>
                    <a:cubicBezTo>
                      <a:pt x="16" y="25"/>
                      <a:pt x="9" y="0"/>
                      <a:pt x="4" y="2"/>
                    </a:cubicBezTo>
                    <a:cubicBezTo>
                      <a:pt x="0" y="4"/>
                      <a:pt x="8" y="23"/>
                      <a:pt x="14" y="39"/>
                    </a:cubicBezTo>
                    <a:cubicBezTo>
                      <a:pt x="15" y="42"/>
                      <a:pt x="16" y="44"/>
                      <a:pt x="17" y="4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4" name="Freeform 343"/>
              <p:cNvSpPr>
                <a:spLocks/>
              </p:cNvSpPr>
              <p:nvPr/>
            </p:nvSpPr>
            <p:spPr bwMode="auto">
              <a:xfrm>
                <a:off x="3525838" y="2689225"/>
                <a:ext cx="25400" cy="26988"/>
              </a:xfrm>
              <a:custGeom>
                <a:avLst/>
                <a:gdLst/>
                <a:ahLst/>
                <a:cxnLst>
                  <a:cxn ang="0">
                    <a:pos x="0" y="6"/>
                  </a:cxn>
                  <a:cxn ang="0">
                    <a:pos x="0" y="6"/>
                  </a:cxn>
                  <a:cxn ang="0">
                    <a:pos x="0" y="6"/>
                  </a:cxn>
                  <a:cxn ang="0">
                    <a:pos x="7" y="0"/>
                  </a:cxn>
                  <a:cxn ang="0">
                    <a:pos x="0" y="6"/>
                  </a:cxn>
                </a:cxnLst>
                <a:rect l="0" t="0" r="r" b="b"/>
                <a:pathLst>
                  <a:path w="7" h="7">
                    <a:moveTo>
                      <a:pt x="0" y="6"/>
                    </a:moveTo>
                    <a:cubicBezTo>
                      <a:pt x="0" y="6"/>
                      <a:pt x="0" y="6"/>
                      <a:pt x="0" y="6"/>
                    </a:cubicBezTo>
                    <a:cubicBezTo>
                      <a:pt x="0" y="6"/>
                      <a:pt x="0" y="6"/>
                      <a:pt x="0" y="6"/>
                    </a:cubicBezTo>
                    <a:cubicBezTo>
                      <a:pt x="2" y="7"/>
                      <a:pt x="4" y="4"/>
                      <a:pt x="7" y="0"/>
                    </a:cubicBezTo>
                    <a:cubicBezTo>
                      <a:pt x="4" y="4"/>
                      <a:pt x="2" y="7"/>
                      <a:pt x="0"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5" name="Freeform 344"/>
              <p:cNvSpPr>
                <a:spLocks/>
              </p:cNvSpPr>
              <p:nvPr/>
            </p:nvSpPr>
            <p:spPr bwMode="auto">
              <a:xfrm>
                <a:off x="3487738" y="2259013"/>
                <a:ext cx="7938" cy="15875"/>
              </a:xfrm>
              <a:custGeom>
                <a:avLst/>
                <a:gdLst/>
                <a:ahLst/>
                <a:cxnLst>
                  <a:cxn ang="0">
                    <a:pos x="2" y="4"/>
                  </a:cxn>
                  <a:cxn ang="0">
                    <a:pos x="0" y="0"/>
                  </a:cxn>
                  <a:cxn ang="0">
                    <a:pos x="2" y="4"/>
                  </a:cxn>
                </a:cxnLst>
                <a:rect l="0" t="0" r="r" b="b"/>
                <a:pathLst>
                  <a:path w="2" h="4">
                    <a:moveTo>
                      <a:pt x="2" y="4"/>
                    </a:moveTo>
                    <a:cubicBezTo>
                      <a:pt x="1" y="3"/>
                      <a:pt x="1" y="1"/>
                      <a:pt x="0" y="0"/>
                    </a:cubicBezTo>
                    <a:cubicBezTo>
                      <a:pt x="1" y="1"/>
                      <a:pt x="1" y="3"/>
                      <a:pt x="2"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6" name="Freeform 345"/>
              <p:cNvSpPr>
                <a:spLocks/>
              </p:cNvSpPr>
              <p:nvPr/>
            </p:nvSpPr>
            <p:spPr bwMode="auto">
              <a:xfrm>
                <a:off x="3735388" y="2228850"/>
                <a:ext cx="7938" cy="12700"/>
              </a:xfrm>
              <a:custGeom>
                <a:avLst/>
                <a:gdLst/>
                <a:ahLst/>
                <a:cxnLst>
                  <a:cxn ang="0">
                    <a:pos x="0" y="3"/>
                  </a:cxn>
                  <a:cxn ang="0">
                    <a:pos x="2" y="0"/>
                  </a:cxn>
                  <a:cxn ang="0">
                    <a:pos x="0" y="3"/>
                  </a:cxn>
                </a:cxnLst>
                <a:rect l="0" t="0" r="r" b="b"/>
                <a:pathLst>
                  <a:path w="2" h="3">
                    <a:moveTo>
                      <a:pt x="0" y="3"/>
                    </a:moveTo>
                    <a:cubicBezTo>
                      <a:pt x="0" y="2"/>
                      <a:pt x="1" y="1"/>
                      <a:pt x="2" y="0"/>
                    </a:cubicBezTo>
                    <a:cubicBezTo>
                      <a:pt x="1" y="1"/>
                      <a:pt x="0" y="2"/>
                      <a:pt x="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7" name="Freeform 346"/>
              <p:cNvSpPr>
                <a:spLocks/>
              </p:cNvSpPr>
              <p:nvPr/>
            </p:nvSpPr>
            <p:spPr bwMode="auto">
              <a:xfrm>
                <a:off x="3484563" y="2247900"/>
                <a:ext cx="1588" cy="4763"/>
              </a:xfrm>
              <a:custGeom>
                <a:avLst/>
                <a:gdLst/>
                <a:ahLst/>
                <a:cxnLst>
                  <a:cxn ang="0">
                    <a:pos x="0" y="1"/>
                  </a:cxn>
                  <a:cxn ang="0">
                    <a:pos x="0" y="0"/>
                  </a:cxn>
                  <a:cxn ang="0">
                    <a:pos x="0" y="1"/>
                  </a:cxn>
                </a:cxnLst>
                <a:rect l="0" t="0" r="r" b="b"/>
                <a:pathLst>
                  <a:path h="1">
                    <a:moveTo>
                      <a:pt x="0" y="1"/>
                    </a:moveTo>
                    <a:cubicBezTo>
                      <a:pt x="0" y="1"/>
                      <a:pt x="0" y="0"/>
                      <a:pt x="0" y="0"/>
                    </a:cubicBezTo>
                    <a:cubicBezTo>
                      <a:pt x="0" y="0"/>
                      <a:pt x="0" y="1"/>
                      <a:pt x="0"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8" name="Freeform 347"/>
              <p:cNvSpPr>
                <a:spLocks/>
              </p:cNvSpPr>
              <p:nvPr/>
            </p:nvSpPr>
            <p:spPr bwMode="auto">
              <a:xfrm>
                <a:off x="3751263" y="2428875"/>
                <a:ext cx="153988" cy="11113"/>
              </a:xfrm>
              <a:custGeom>
                <a:avLst/>
                <a:gdLst/>
                <a:ahLst/>
                <a:cxnLst>
                  <a:cxn ang="0">
                    <a:pos x="41" y="1"/>
                  </a:cxn>
                  <a:cxn ang="0">
                    <a:pos x="0" y="3"/>
                  </a:cxn>
                  <a:cxn ang="0">
                    <a:pos x="0" y="3"/>
                  </a:cxn>
                  <a:cxn ang="0">
                    <a:pos x="41" y="1"/>
                  </a:cxn>
                </a:cxnLst>
                <a:rect l="0" t="0" r="r" b="b"/>
                <a:pathLst>
                  <a:path w="41" h="3">
                    <a:moveTo>
                      <a:pt x="41" y="1"/>
                    </a:moveTo>
                    <a:cubicBezTo>
                      <a:pt x="34" y="0"/>
                      <a:pt x="15" y="2"/>
                      <a:pt x="0" y="3"/>
                    </a:cubicBezTo>
                    <a:cubicBezTo>
                      <a:pt x="0" y="3"/>
                      <a:pt x="0" y="3"/>
                      <a:pt x="0" y="3"/>
                    </a:cubicBezTo>
                    <a:cubicBezTo>
                      <a:pt x="15" y="2"/>
                      <a:pt x="34" y="0"/>
                      <a:pt x="41"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9" name="Freeform 348"/>
              <p:cNvSpPr>
                <a:spLocks/>
              </p:cNvSpPr>
              <p:nvPr/>
            </p:nvSpPr>
            <p:spPr bwMode="auto">
              <a:xfrm>
                <a:off x="3717925" y="2255838"/>
                <a:ext cx="6350" cy="15875"/>
              </a:xfrm>
              <a:custGeom>
                <a:avLst/>
                <a:gdLst/>
                <a:ahLst/>
                <a:cxnLst>
                  <a:cxn ang="0">
                    <a:pos x="0" y="4"/>
                  </a:cxn>
                  <a:cxn ang="0">
                    <a:pos x="2" y="0"/>
                  </a:cxn>
                  <a:cxn ang="0">
                    <a:pos x="0" y="4"/>
                  </a:cxn>
                </a:cxnLst>
                <a:rect l="0" t="0" r="r" b="b"/>
                <a:pathLst>
                  <a:path w="2" h="4">
                    <a:moveTo>
                      <a:pt x="0" y="4"/>
                    </a:moveTo>
                    <a:cubicBezTo>
                      <a:pt x="1" y="3"/>
                      <a:pt x="2" y="1"/>
                      <a:pt x="2" y="0"/>
                    </a:cubicBezTo>
                    <a:cubicBezTo>
                      <a:pt x="2" y="1"/>
                      <a:pt x="1" y="3"/>
                      <a:pt x="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0" name="Freeform 349"/>
              <p:cNvSpPr>
                <a:spLocks/>
              </p:cNvSpPr>
              <p:nvPr/>
            </p:nvSpPr>
            <p:spPr bwMode="auto">
              <a:xfrm>
                <a:off x="3675063" y="2271713"/>
                <a:ext cx="42863" cy="85725"/>
              </a:xfrm>
              <a:custGeom>
                <a:avLst/>
                <a:gdLst/>
                <a:ahLst/>
                <a:cxnLst>
                  <a:cxn ang="0">
                    <a:pos x="11" y="0"/>
                  </a:cxn>
                  <a:cxn ang="0">
                    <a:pos x="0" y="23"/>
                  </a:cxn>
                  <a:cxn ang="0">
                    <a:pos x="0" y="23"/>
                  </a:cxn>
                  <a:cxn ang="0">
                    <a:pos x="11" y="0"/>
                  </a:cxn>
                </a:cxnLst>
                <a:rect l="0" t="0" r="r" b="b"/>
                <a:pathLst>
                  <a:path w="11" h="23">
                    <a:moveTo>
                      <a:pt x="11" y="0"/>
                    </a:moveTo>
                    <a:cubicBezTo>
                      <a:pt x="8" y="7"/>
                      <a:pt x="4" y="16"/>
                      <a:pt x="0" y="23"/>
                    </a:cubicBezTo>
                    <a:cubicBezTo>
                      <a:pt x="0" y="23"/>
                      <a:pt x="0" y="23"/>
                      <a:pt x="0" y="23"/>
                    </a:cubicBezTo>
                    <a:cubicBezTo>
                      <a:pt x="4" y="16"/>
                      <a:pt x="8" y="7"/>
                      <a:pt x="1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1" name="Freeform 350"/>
              <p:cNvSpPr>
                <a:spLocks/>
              </p:cNvSpPr>
              <p:nvPr/>
            </p:nvSpPr>
            <p:spPr bwMode="auto">
              <a:xfrm>
                <a:off x="3506788" y="2289175"/>
                <a:ext cx="7938" cy="11113"/>
              </a:xfrm>
              <a:custGeom>
                <a:avLst/>
                <a:gdLst/>
                <a:ahLst/>
                <a:cxnLst>
                  <a:cxn ang="0">
                    <a:pos x="2" y="3"/>
                  </a:cxn>
                  <a:cxn ang="0">
                    <a:pos x="0" y="0"/>
                  </a:cxn>
                  <a:cxn ang="0">
                    <a:pos x="2" y="3"/>
                  </a:cxn>
                </a:cxnLst>
                <a:rect l="0" t="0" r="r" b="b"/>
                <a:pathLst>
                  <a:path w="2" h="3">
                    <a:moveTo>
                      <a:pt x="2" y="3"/>
                    </a:moveTo>
                    <a:cubicBezTo>
                      <a:pt x="1" y="2"/>
                      <a:pt x="0" y="1"/>
                      <a:pt x="0" y="0"/>
                    </a:cubicBezTo>
                    <a:cubicBezTo>
                      <a:pt x="0" y="1"/>
                      <a:pt x="1" y="2"/>
                      <a:pt x="2"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2" name="Freeform 351"/>
              <p:cNvSpPr>
                <a:spLocks/>
              </p:cNvSpPr>
              <p:nvPr/>
            </p:nvSpPr>
            <p:spPr bwMode="auto">
              <a:xfrm>
                <a:off x="3367088" y="2451100"/>
                <a:ext cx="211138" cy="38100"/>
              </a:xfrm>
              <a:custGeom>
                <a:avLst/>
                <a:gdLst/>
                <a:ahLst/>
                <a:cxnLst>
                  <a:cxn ang="0">
                    <a:pos x="56" y="0"/>
                  </a:cxn>
                  <a:cxn ang="0">
                    <a:pos x="56" y="0"/>
                  </a:cxn>
                  <a:cxn ang="0">
                    <a:pos x="44" y="2"/>
                  </a:cxn>
                  <a:cxn ang="0">
                    <a:pos x="25" y="3"/>
                  </a:cxn>
                  <a:cxn ang="0">
                    <a:pos x="22" y="4"/>
                  </a:cxn>
                  <a:cxn ang="0">
                    <a:pos x="18" y="4"/>
                  </a:cxn>
                  <a:cxn ang="0">
                    <a:pos x="1" y="9"/>
                  </a:cxn>
                  <a:cxn ang="0">
                    <a:pos x="1" y="10"/>
                  </a:cxn>
                  <a:cxn ang="0">
                    <a:pos x="1" y="10"/>
                  </a:cxn>
                  <a:cxn ang="0">
                    <a:pos x="56" y="0"/>
                  </a:cxn>
                </a:cxnLst>
                <a:rect l="0" t="0" r="r" b="b"/>
                <a:pathLst>
                  <a:path w="56" h="10">
                    <a:moveTo>
                      <a:pt x="56" y="0"/>
                    </a:moveTo>
                    <a:cubicBezTo>
                      <a:pt x="56" y="0"/>
                      <a:pt x="56" y="0"/>
                      <a:pt x="56" y="0"/>
                    </a:cubicBezTo>
                    <a:cubicBezTo>
                      <a:pt x="52" y="0"/>
                      <a:pt x="48" y="1"/>
                      <a:pt x="44" y="2"/>
                    </a:cubicBezTo>
                    <a:cubicBezTo>
                      <a:pt x="38" y="2"/>
                      <a:pt x="31" y="3"/>
                      <a:pt x="25" y="3"/>
                    </a:cubicBezTo>
                    <a:cubicBezTo>
                      <a:pt x="24" y="3"/>
                      <a:pt x="23" y="4"/>
                      <a:pt x="22" y="4"/>
                    </a:cubicBezTo>
                    <a:cubicBezTo>
                      <a:pt x="21" y="4"/>
                      <a:pt x="19" y="4"/>
                      <a:pt x="18" y="4"/>
                    </a:cubicBezTo>
                    <a:cubicBezTo>
                      <a:pt x="9" y="5"/>
                      <a:pt x="2" y="6"/>
                      <a:pt x="1" y="9"/>
                    </a:cubicBezTo>
                    <a:cubicBezTo>
                      <a:pt x="1" y="9"/>
                      <a:pt x="1" y="9"/>
                      <a:pt x="1" y="10"/>
                    </a:cubicBezTo>
                    <a:cubicBezTo>
                      <a:pt x="1" y="10"/>
                      <a:pt x="1" y="10"/>
                      <a:pt x="1" y="10"/>
                    </a:cubicBezTo>
                    <a:cubicBezTo>
                      <a:pt x="0" y="3"/>
                      <a:pt x="40" y="3"/>
                      <a:pt x="5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3" name="Freeform 352"/>
              <p:cNvSpPr>
                <a:spLocks/>
              </p:cNvSpPr>
              <p:nvPr/>
            </p:nvSpPr>
            <p:spPr bwMode="auto">
              <a:xfrm>
                <a:off x="3532188" y="2330450"/>
                <a:ext cx="41275" cy="57150"/>
              </a:xfrm>
              <a:custGeom>
                <a:avLst/>
                <a:gdLst/>
                <a:ahLst/>
                <a:cxnLst>
                  <a:cxn ang="0">
                    <a:pos x="11" y="15"/>
                  </a:cxn>
                  <a:cxn ang="0">
                    <a:pos x="0" y="0"/>
                  </a:cxn>
                  <a:cxn ang="0">
                    <a:pos x="4" y="5"/>
                  </a:cxn>
                  <a:cxn ang="0">
                    <a:pos x="11" y="15"/>
                  </a:cxn>
                </a:cxnLst>
                <a:rect l="0" t="0" r="r" b="b"/>
                <a:pathLst>
                  <a:path w="11" h="15">
                    <a:moveTo>
                      <a:pt x="11" y="15"/>
                    </a:moveTo>
                    <a:cubicBezTo>
                      <a:pt x="8" y="10"/>
                      <a:pt x="4" y="5"/>
                      <a:pt x="0" y="0"/>
                    </a:cubicBezTo>
                    <a:cubicBezTo>
                      <a:pt x="2" y="2"/>
                      <a:pt x="3" y="3"/>
                      <a:pt x="4" y="5"/>
                    </a:cubicBezTo>
                    <a:cubicBezTo>
                      <a:pt x="6" y="8"/>
                      <a:pt x="9" y="12"/>
                      <a:pt x="11"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4" name="Freeform 353"/>
              <p:cNvSpPr>
                <a:spLocks/>
              </p:cNvSpPr>
              <p:nvPr/>
            </p:nvSpPr>
            <p:spPr bwMode="auto">
              <a:xfrm>
                <a:off x="3586163" y="2511425"/>
                <a:ext cx="14288" cy="49213"/>
              </a:xfrm>
              <a:custGeom>
                <a:avLst/>
                <a:gdLst/>
                <a:ahLst/>
                <a:cxnLst>
                  <a:cxn ang="0">
                    <a:pos x="4" y="0"/>
                  </a:cxn>
                  <a:cxn ang="0">
                    <a:pos x="4" y="0"/>
                  </a:cxn>
                  <a:cxn ang="0">
                    <a:pos x="0" y="12"/>
                  </a:cxn>
                  <a:cxn ang="0">
                    <a:pos x="0" y="13"/>
                  </a:cxn>
                  <a:cxn ang="0">
                    <a:pos x="4" y="0"/>
                  </a:cxn>
                </a:cxnLst>
                <a:rect l="0" t="0" r="r" b="b"/>
                <a:pathLst>
                  <a:path w="4" h="13">
                    <a:moveTo>
                      <a:pt x="4" y="0"/>
                    </a:moveTo>
                    <a:cubicBezTo>
                      <a:pt x="4" y="0"/>
                      <a:pt x="4" y="0"/>
                      <a:pt x="4" y="0"/>
                    </a:cubicBezTo>
                    <a:cubicBezTo>
                      <a:pt x="4" y="3"/>
                      <a:pt x="2" y="8"/>
                      <a:pt x="0" y="12"/>
                    </a:cubicBezTo>
                    <a:cubicBezTo>
                      <a:pt x="0" y="13"/>
                      <a:pt x="0" y="13"/>
                      <a:pt x="0" y="13"/>
                    </a:cubicBezTo>
                    <a:cubicBezTo>
                      <a:pt x="2" y="8"/>
                      <a:pt x="4" y="4"/>
                      <a:pt x="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5" name="Freeform 354"/>
              <p:cNvSpPr>
                <a:spLocks/>
              </p:cNvSpPr>
              <p:nvPr/>
            </p:nvSpPr>
            <p:spPr bwMode="auto">
              <a:xfrm>
                <a:off x="3668713" y="2214563"/>
                <a:ext cx="107950" cy="206375"/>
              </a:xfrm>
              <a:custGeom>
                <a:avLst/>
                <a:gdLst/>
                <a:ahLst/>
                <a:cxnLst>
                  <a:cxn ang="0">
                    <a:pos x="1" y="55"/>
                  </a:cxn>
                  <a:cxn ang="0">
                    <a:pos x="4" y="53"/>
                  </a:cxn>
                  <a:cxn ang="0">
                    <a:pos x="9" y="41"/>
                  </a:cxn>
                  <a:cxn ang="0">
                    <a:pos x="25" y="0"/>
                  </a:cxn>
                  <a:cxn ang="0">
                    <a:pos x="20" y="4"/>
                  </a:cxn>
                  <a:cxn ang="0">
                    <a:pos x="18" y="7"/>
                  </a:cxn>
                  <a:cxn ang="0">
                    <a:pos x="15" y="11"/>
                  </a:cxn>
                  <a:cxn ang="0">
                    <a:pos x="13" y="15"/>
                  </a:cxn>
                  <a:cxn ang="0">
                    <a:pos x="2" y="38"/>
                  </a:cxn>
                  <a:cxn ang="0">
                    <a:pos x="1" y="55"/>
                  </a:cxn>
                </a:cxnLst>
                <a:rect l="0" t="0" r="r" b="b"/>
                <a:pathLst>
                  <a:path w="29" h="55">
                    <a:moveTo>
                      <a:pt x="1" y="55"/>
                    </a:moveTo>
                    <a:cubicBezTo>
                      <a:pt x="2" y="54"/>
                      <a:pt x="3" y="54"/>
                      <a:pt x="4" y="53"/>
                    </a:cubicBezTo>
                    <a:cubicBezTo>
                      <a:pt x="5" y="50"/>
                      <a:pt x="7" y="46"/>
                      <a:pt x="9" y="41"/>
                    </a:cubicBezTo>
                    <a:cubicBezTo>
                      <a:pt x="17" y="25"/>
                      <a:pt x="29" y="3"/>
                      <a:pt x="25" y="0"/>
                    </a:cubicBezTo>
                    <a:cubicBezTo>
                      <a:pt x="23" y="0"/>
                      <a:pt x="22" y="1"/>
                      <a:pt x="20" y="4"/>
                    </a:cubicBezTo>
                    <a:cubicBezTo>
                      <a:pt x="19" y="5"/>
                      <a:pt x="18" y="6"/>
                      <a:pt x="18" y="7"/>
                    </a:cubicBezTo>
                    <a:cubicBezTo>
                      <a:pt x="17" y="8"/>
                      <a:pt x="16" y="10"/>
                      <a:pt x="15" y="11"/>
                    </a:cubicBezTo>
                    <a:cubicBezTo>
                      <a:pt x="15" y="12"/>
                      <a:pt x="14" y="14"/>
                      <a:pt x="13" y="15"/>
                    </a:cubicBezTo>
                    <a:cubicBezTo>
                      <a:pt x="10" y="22"/>
                      <a:pt x="6" y="31"/>
                      <a:pt x="2" y="38"/>
                    </a:cubicBezTo>
                    <a:cubicBezTo>
                      <a:pt x="1" y="45"/>
                      <a:pt x="0" y="52"/>
                      <a:pt x="1" y="5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6" name="Freeform 355"/>
              <p:cNvSpPr>
                <a:spLocks/>
              </p:cNvSpPr>
              <p:nvPr/>
            </p:nvSpPr>
            <p:spPr bwMode="auto">
              <a:xfrm>
                <a:off x="3514725" y="2508250"/>
                <a:ext cx="104775" cy="207963"/>
              </a:xfrm>
              <a:custGeom>
                <a:avLst/>
                <a:gdLst/>
                <a:ahLst/>
                <a:cxnLst>
                  <a:cxn ang="0">
                    <a:pos x="27" y="0"/>
                  </a:cxn>
                  <a:cxn ang="0">
                    <a:pos x="23" y="1"/>
                  </a:cxn>
                  <a:cxn ang="0">
                    <a:pos x="19" y="14"/>
                  </a:cxn>
                  <a:cxn ang="0">
                    <a:pos x="3" y="54"/>
                  </a:cxn>
                  <a:cxn ang="0">
                    <a:pos x="3" y="54"/>
                  </a:cxn>
                  <a:cxn ang="0">
                    <a:pos x="10" y="48"/>
                  </a:cxn>
                  <a:cxn ang="0">
                    <a:pos x="26" y="17"/>
                  </a:cxn>
                  <a:cxn ang="0">
                    <a:pos x="27" y="0"/>
                  </a:cxn>
                </a:cxnLst>
                <a:rect l="0" t="0" r="r" b="b"/>
                <a:pathLst>
                  <a:path w="28" h="55">
                    <a:moveTo>
                      <a:pt x="27" y="0"/>
                    </a:moveTo>
                    <a:cubicBezTo>
                      <a:pt x="26" y="0"/>
                      <a:pt x="25" y="1"/>
                      <a:pt x="23" y="1"/>
                    </a:cubicBezTo>
                    <a:cubicBezTo>
                      <a:pt x="23" y="5"/>
                      <a:pt x="21" y="9"/>
                      <a:pt x="19" y="14"/>
                    </a:cubicBezTo>
                    <a:cubicBezTo>
                      <a:pt x="11" y="29"/>
                      <a:pt x="0" y="50"/>
                      <a:pt x="3" y="54"/>
                    </a:cubicBezTo>
                    <a:cubicBezTo>
                      <a:pt x="3" y="54"/>
                      <a:pt x="3" y="54"/>
                      <a:pt x="3" y="54"/>
                    </a:cubicBezTo>
                    <a:cubicBezTo>
                      <a:pt x="5" y="55"/>
                      <a:pt x="7" y="52"/>
                      <a:pt x="10" y="48"/>
                    </a:cubicBezTo>
                    <a:cubicBezTo>
                      <a:pt x="15" y="40"/>
                      <a:pt x="21" y="27"/>
                      <a:pt x="26" y="17"/>
                    </a:cubicBezTo>
                    <a:cubicBezTo>
                      <a:pt x="27" y="9"/>
                      <a:pt x="28" y="3"/>
                      <a:pt x="27"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7" name="Freeform 356"/>
              <p:cNvSpPr>
                <a:spLocks/>
              </p:cNvSpPr>
              <p:nvPr/>
            </p:nvSpPr>
            <p:spPr bwMode="auto">
              <a:xfrm>
                <a:off x="3698875" y="2428875"/>
                <a:ext cx="222250" cy="49213"/>
              </a:xfrm>
              <a:custGeom>
                <a:avLst/>
                <a:gdLst/>
                <a:ahLst/>
                <a:cxnLst>
                  <a:cxn ang="0">
                    <a:pos x="0" y="11"/>
                  </a:cxn>
                  <a:cxn ang="0">
                    <a:pos x="3" y="13"/>
                  </a:cxn>
                  <a:cxn ang="0">
                    <a:pos x="15" y="11"/>
                  </a:cxn>
                  <a:cxn ang="0">
                    <a:pos x="58" y="3"/>
                  </a:cxn>
                  <a:cxn ang="0">
                    <a:pos x="55" y="1"/>
                  </a:cxn>
                  <a:cxn ang="0">
                    <a:pos x="14" y="3"/>
                  </a:cxn>
                  <a:cxn ang="0">
                    <a:pos x="0" y="11"/>
                  </a:cxn>
                </a:cxnLst>
                <a:rect l="0" t="0" r="r" b="b"/>
                <a:pathLst>
                  <a:path w="59" h="13">
                    <a:moveTo>
                      <a:pt x="0" y="11"/>
                    </a:moveTo>
                    <a:cubicBezTo>
                      <a:pt x="1" y="11"/>
                      <a:pt x="2" y="12"/>
                      <a:pt x="3" y="13"/>
                    </a:cubicBezTo>
                    <a:cubicBezTo>
                      <a:pt x="6" y="12"/>
                      <a:pt x="10" y="12"/>
                      <a:pt x="15" y="11"/>
                    </a:cubicBezTo>
                    <a:cubicBezTo>
                      <a:pt x="33" y="9"/>
                      <a:pt x="59" y="8"/>
                      <a:pt x="58" y="3"/>
                    </a:cubicBezTo>
                    <a:cubicBezTo>
                      <a:pt x="58" y="2"/>
                      <a:pt x="57" y="2"/>
                      <a:pt x="55" y="1"/>
                    </a:cubicBezTo>
                    <a:cubicBezTo>
                      <a:pt x="48" y="0"/>
                      <a:pt x="29" y="2"/>
                      <a:pt x="14" y="3"/>
                    </a:cubicBezTo>
                    <a:cubicBezTo>
                      <a:pt x="8" y="6"/>
                      <a:pt x="2" y="8"/>
                      <a:pt x="0" y="1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8" name="Freeform 357"/>
              <p:cNvSpPr>
                <a:spLocks/>
              </p:cNvSpPr>
              <p:nvPr/>
            </p:nvSpPr>
            <p:spPr bwMode="auto">
              <a:xfrm>
                <a:off x="3479800" y="2233613"/>
                <a:ext cx="139700" cy="180975"/>
              </a:xfrm>
              <a:custGeom>
                <a:avLst/>
                <a:gdLst/>
                <a:ahLst/>
                <a:cxnLst>
                  <a:cxn ang="0">
                    <a:pos x="25" y="41"/>
                  </a:cxn>
                  <a:cxn ang="0">
                    <a:pos x="36" y="48"/>
                  </a:cxn>
                  <a:cxn ang="0">
                    <a:pos x="37" y="44"/>
                  </a:cxn>
                  <a:cxn ang="0">
                    <a:pos x="31" y="37"/>
                  </a:cxn>
                  <a:cxn ang="0">
                    <a:pos x="26" y="30"/>
                  </a:cxn>
                  <a:cxn ang="0">
                    <a:pos x="5" y="1"/>
                  </a:cxn>
                  <a:cxn ang="0">
                    <a:pos x="1" y="1"/>
                  </a:cxn>
                  <a:cxn ang="0">
                    <a:pos x="1" y="4"/>
                  </a:cxn>
                  <a:cxn ang="0">
                    <a:pos x="1" y="5"/>
                  </a:cxn>
                  <a:cxn ang="0">
                    <a:pos x="2" y="7"/>
                  </a:cxn>
                  <a:cxn ang="0">
                    <a:pos x="4" y="11"/>
                  </a:cxn>
                  <a:cxn ang="0">
                    <a:pos x="7" y="15"/>
                  </a:cxn>
                  <a:cxn ang="0">
                    <a:pos x="9" y="18"/>
                  </a:cxn>
                  <a:cxn ang="0">
                    <a:pos x="14" y="26"/>
                  </a:cxn>
                  <a:cxn ang="0">
                    <a:pos x="25" y="41"/>
                  </a:cxn>
                </a:cxnLst>
                <a:rect l="0" t="0" r="r" b="b"/>
                <a:pathLst>
                  <a:path w="37" h="48">
                    <a:moveTo>
                      <a:pt x="25" y="41"/>
                    </a:moveTo>
                    <a:cubicBezTo>
                      <a:pt x="29" y="45"/>
                      <a:pt x="33" y="48"/>
                      <a:pt x="36" y="48"/>
                    </a:cubicBezTo>
                    <a:cubicBezTo>
                      <a:pt x="36" y="47"/>
                      <a:pt x="37" y="46"/>
                      <a:pt x="37" y="44"/>
                    </a:cubicBezTo>
                    <a:cubicBezTo>
                      <a:pt x="35" y="42"/>
                      <a:pt x="33" y="40"/>
                      <a:pt x="31" y="37"/>
                    </a:cubicBezTo>
                    <a:cubicBezTo>
                      <a:pt x="29" y="35"/>
                      <a:pt x="28" y="32"/>
                      <a:pt x="26" y="30"/>
                    </a:cubicBezTo>
                    <a:cubicBezTo>
                      <a:pt x="18" y="19"/>
                      <a:pt x="10" y="5"/>
                      <a:pt x="5" y="1"/>
                    </a:cubicBezTo>
                    <a:cubicBezTo>
                      <a:pt x="3" y="1"/>
                      <a:pt x="2" y="0"/>
                      <a:pt x="1" y="1"/>
                    </a:cubicBezTo>
                    <a:cubicBezTo>
                      <a:pt x="1" y="1"/>
                      <a:pt x="0" y="2"/>
                      <a:pt x="1" y="4"/>
                    </a:cubicBezTo>
                    <a:cubicBezTo>
                      <a:pt x="1" y="4"/>
                      <a:pt x="1" y="5"/>
                      <a:pt x="1" y="5"/>
                    </a:cubicBezTo>
                    <a:cubicBezTo>
                      <a:pt x="1" y="6"/>
                      <a:pt x="2" y="6"/>
                      <a:pt x="2" y="7"/>
                    </a:cubicBezTo>
                    <a:cubicBezTo>
                      <a:pt x="3" y="8"/>
                      <a:pt x="3" y="10"/>
                      <a:pt x="4" y="11"/>
                    </a:cubicBezTo>
                    <a:cubicBezTo>
                      <a:pt x="5" y="12"/>
                      <a:pt x="6" y="14"/>
                      <a:pt x="7" y="15"/>
                    </a:cubicBezTo>
                    <a:cubicBezTo>
                      <a:pt x="7" y="16"/>
                      <a:pt x="8" y="17"/>
                      <a:pt x="9" y="18"/>
                    </a:cubicBezTo>
                    <a:cubicBezTo>
                      <a:pt x="10" y="21"/>
                      <a:pt x="12" y="23"/>
                      <a:pt x="14" y="26"/>
                    </a:cubicBezTo>
                    <a:cubicBezTo>
                      <a:pt x="18" y="31"/>
                      <a:pt x="22" y="36"/>
                      <a:pt x="25" y="4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9" name="Freeform 358"/>
              <p:cNvSpPr>
                <a:spLocks/>
              </p:cNvSpPr>
              <p:nvPr/>
            </p:nvSpPr>
            <p:spPr bwMode="auto">
              <a:xfrm>
                <a:off x="3367088" y="2451100"/>
                <a:ext cx="222250" cy="53975"/>
              </a:xfrm>
              <a:custGeom>
                <a:avLst/>
                <a:gdLst/>
                <a:ahLst/>
                <a:cxnLst>
                  <a:cxn ang="0">
                    <a:pos x="59" y="2"/>
                  </a:cxn>
                  <a:cxn ang="0">
                    <a:pos x="56" y="0"/>
                  </a:cxn>
                  <a:cxn ang="0">
                    <a:pos x="1" y="10"/>
                  </a:cxn>
                  <a:cxn ang="0">
                    <a:pos x="1" y="10"/>
                  </a:cxn>
                  <a:cxn ang="0">
                    <a:pos x="44" y="9"/>
                  </a:cxn>
                  <a:cxn ang="0">
                    <a:pos x="59" y="2"/>
                  </a:cxn>
                </a:cxnLst>
                <a:rect l="0" t="0" r="r" b="b"/>
                <a:pathLst>
                  <a:path w="59" h="14">
                    <a:moveTo>
                      <a:pt x="59" y="2"/>
                    </a:moveTo>
                    <a:cubicBezTo>
                      <a:pt x="58" y="1"/>
                      <a:pt x="57" y="1"/>
                      <a:pt x="56" y="0"/>
                    </a:cubicBezTo>
                    <a:cubicBezTo>
                      <a:pt x="40" y="3"/>
                      <a:pt x="0" y="3"/>
                      <a:pt x="1" y="10"/>
                    </a:cubicBezTo>
                    <a:cubicBezTo>
                      <a:pt x="1" y="10"/>
                      <a:pt x="1" y="10"/>
                      <a:pt x="1" y="10"/>
                    </a:cubicBezTo>
                    <a:cubicBezTo>
                      <a:pt x="1" y="14"/>
                      <a:pt x="26" y="11"/>
                      <a:pt x="44" y="9"/>
                    </a:cubicBezTo>
                    <a:cubicBezTo>
                      <a:pt x="51" y="7"/>
                      <a:pt x="56" y="4"/>
                      <a:pt x="59"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0" name="Freeform 359"/>
              <p:cNvSpPr>
                <a:spLocks/>
              </p:cNvSpPr>
              <p:nvPr/>
            </p:nvSpPr>
            <p:spPr bwMode="auto">
              <a:xfrm>
                <a:off x="3668713" y="2511425"/>
                <a:ext cx="150813" cy="185738"/>
              </a:xfrm>
              <a:custGeom>
                <a:avLst/>
                <a:gdLst/>
                <a:ahLst/>
                <a:cxnLst>
                  <a:cxn ang="0">
                    <a:pos x="1" y="0"/>
                  </a:cxn>
                  <a:cxn ang="0">
                    <a:pos x="0" y="4"/>
                  </a:cxn>
                  <a:cxn ang="0">
                    <a:pos x="6" y="12"/>
                  </a:cxn>
                  <a:cxn ang="0">
                    <a:pos x="32" y="47"/>
                  </a:cxn>
                  <a:cxn ang="0">
                    <a:pos x="35" y="48"/>
                  </a:cxn>
                  <a:cxn ang="0">
                    <a:pos x="12" y="8"/>
                  </a:cxn>
                  <a:cxn ang="0">
                    <a:pos x="1" y="0"/>
                  </a:cxn>
                </a:cxnLst>
                <a:rect l="0" t="0" r="r" b="b"/>
                <a:pathLst>
                  <a:path w="40" h="49">
                    <a:moveTo>
                      <a:pt x="1" y="0"/>
                    </a:moveTo>
                    <a:cubicBezTo>
                      <a:pt x="0" y="1"/>
                      <a:pt x="0" y="3"/>
                      <a:pt x="0" y="4"/>
                    </a:cubicBezTo>
                    <a:cubicBezTo>
                      <a:pt x="2" y="6"/>
                      <a:pt x="4" y="9"/>
                      <a:pt x="6" y="12"/>
                    </a:cubicBezTo>
                    <a:cubicBezTo>
                      <a:pt x="15" y="24"/>
                      <a:pt x="26" y="43"/>
                      <a:pt x="32" y="47"/>
                    </a:cubicBezTo>
                    <a:cubicBezTo>
                      <a:pt x="33" y="48"/>
                      <a:pt x="35" y="49"/>
                      <a:pt x="35" y="48"/>
                    </a:cubicBezTo>
                    <a:cubicBezTo>
                      <a:pt x="40" y="45"/>
                      <a:pt x="22" y="23"/>
                      <a:pt x="12" y="8"/>
                    </a:cubicBezTo>
                    <a:cubicBezTo>
                      <a:pt x="7" y="4"/>
                      <a:pt x="3" y="1"/>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1" name="Freeform 360"/>
              <p:cNvSpPr>
                <a:spLocks/>
              </p:cNvSpPr>
              <p:nvPr/>
            </p:nvSpPr>
            <p:spPr bwMode="auto">
              <a:xfrm>
                <a:off x="3649663" y="2195513"/>
                <a:ext cx="41275" cy="142875"/>
              </a:xfrm>
              <a:custGeom>
                <a:avLst/>
                <a:gdLst/>
                <a:ahLst/>
                <a:cxnLst>
                  <a:cxn ang="0">
                    <a:pos x="11" y="0"/>
                  </a:cxn>
                  <a:cxn ang="0">
                    <a:pos x="0" y="38"/>
                  </a:cxn>
                  <a:cxn ang="0">
                    <a:pos x="11" y="0"/>
                  </a:cxn>
                </a:cxnLst>
                <a:rect l="0" t="0" r="r" b="b"/>
                <a:pathLst>
                  <a:path w="11" h="38">
                    <a:moveTo>
                      <a:pt x="11" y="0"/>
                    </a:moveTo>
                    <a:cubicBezTo>
                      <a:pt x="7" y="1"/>
                      <a:pt x="3" y="22"/>
                      <a:pt x="0" y="38"/>
                    </a:cubicBezTo>
                    <a:cubicBezTo>
                      <a:pt x="3" y="22"/>
                      <a:pt x="7" y="1"/>
                      <a:pt x="1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2" name="Freeform 361"/>
              <p:cNvSpPr>
                <a:spLocks/>
              </p:cNvSpPr>
              <p:nvPr/>
            </p:nvSpPr>
            <p:spPr bwMode="auto">
              <a:xfrm>
                <a:off x="3646488" y="2338388"/>
                <a:ext cx="3175" cy="15875"/>
              </a:xfrm>
              <a:custGeom>
                <a:avLst/>
                <a:gdLst/>
                <a:ahLst/>
                <a:cxnLst>
                  <a:cxn ang="0">
                    <a:pos x="1" y="0"/>
                  </a:cxn>
                  <a:cxn ang="0">
                    <a:pos x="0" y="4"/>
                  </a:cxn>
                  <a:cxn ang="0">
                    <a:pos x="0" y="4"/>
                  </a:cxn>
                  <a:cxn ang="0">
                    <a:pos x="1" y="0"/>
                  </a:cxn>
                </a:cxnLst>
                <a:rect l="0" t="0" r="r" b="b"/>
                <a:pathLst>
                  <a:path w="1" h="4">
                    <a:moveTo>
                      <a:pt x="1" y="0"/>
                    </a:moveTo>
                    <a:cubicBezTo>
                      <a:pt x="1" y="2"/>
                      <a:pt x="1" y="3"/>
                      <a:pt x="0" y="4"/>
                    </a:cubicBezTo>
                    <a:cubicBezTo>
                      <a:pt x="0" y="4"/>
                      <a:pt x="0" y="4"/>
                      <a:pt x="0" y="4"/>
                    </a:cubicBezTo>
                    <a:cubicBezTo>
                      <a:pt x="1" y="3"/>
                      <a:pt x="1" y="2"/>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3" name="Freeform 362"/>
              <p:cNvSpPr>
                <a:spLocks/>
              </p:cNvSpPr>
              <p:nvPr/>
            </p:nvSpPr>
            <p:spPr bwMode="auto">
              <a:xfrm>
                <a:off x="3540125" y="2395538"/>
                <a:ext cx="15875" cy="11113"/>
              </a:xfrm>
              <a:custGeom>
                <a:avLst/>
                <a:gdLst/>
                <a:ahLst/>
                <a:cxnLst>
                  <a:cxn ang="0">
                    <a:pos x="4" y="3"/>
                  </a:cxn>
                  <a:cxn ang="0">
                    <a:pos x="4" y="3"/>
                  </a:cxn>
                  <a:cxn ang="0">
                    <a:pos x="0" y="0"/>
                  </a:cxn>
                  <a:cxn ang="0">
                    <a:pos x="4" y="3"/>
                  </a:cxn>
                </a:cxnLst>
                <a:rect l="0" t="0" r="r" b="b"/>
                <a:pathLst>
                  <a:path w="4" h="3">
                    <a:moveTo>
                      <a:pt x="4" y="3"/>
                    </a:moveTo>
                    <a:cubicBezTo>
                      <a:pt x="4" y="3"/>
                      <a:pt x="4" y="3"/>
                      <a:pt x="4" y="3"/>
                    </a:cubicBezTo>
                    <a:cubicBezTo>
                      <a:pt x="2" y="2"/>
                      <a:pt x="1" y="1"/>
                      <a:pt x="0" y="0"/>
                    </a:cubicBezTo>
                    <a:cubicBezTo>
                      <a:pt x="1" y="1"/>
                      <a:pt x="2" y="2"/>
                      <a:pt x="4"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4" name="Freeform 363"/>
              <p:cNvSpPr>
                <a:spLocks/>
              </p:cNvSpPr>
              <p:nvPr/>
            </p:nvSpPr>
            <p:spPr bwMode="auto">
              <a:xfrm>
                <a:off x="3386138" y="2459038"/>
                <a:ext cx="203200" cy="90488"/>
              </a:xfrm>
              <a:custGeom>
                <a:avLst/>
                <a:gdLst/>
                <a:ahLst/>
                <a:cxnLst>
                  <a:cxn ang="0">
                    <a:pos x="54" y="0"/>
                  </a:cxn>
                  <a:cxn ang="0">
                    <a:pos x="54" y="0"/>
                  </a:cxn>
                  <a:cxn ang="0">
                    <a:pos x="39" y="7"/>
                  </a:cxn>
                  <a:cxn ang="0">
                    <a:pos x="1" y="23"/>
                  </a:cxn>
                  <a:cxn ang="0">
                    <a:pos x="0" y="24"/>
                  </a:cxn>
                  <a:cxn ang="0">
                    <a:pos x="54" y="0"/>
                  </a:cxn>
                </a:cxnLst>
                <a:rect l="0" t="0" r="r" b="b"/>
                <a:pathLst>
                  <a:path w="54" h="24">
                    <a:moveTo>
                      <a:pt x="54" y="0"/>
                    </a:moveTo>
                    <a:cubicBezTo>
                      <a:pt x="54" y="0"/>
                      <a:pt x="54" y="0"/>
                      <a:pt x="54" y="0"/>
                    </a:cubicBezTo>
                    <a:cubicBezTo>
                      <a:pt x="51" y="2"/>
                      <a:pt x="46" y="5"/>
                      <a:pt x="39" y="7"/>
                    </a:cubicBezTo>
                    <a:cubicBezTo>
                      <a:pt x="25" y="13"/>
                      <a:pt x="6" y="19"/>
                      <a:pt x="1" y="23"/>
                    </a:cubicBezTo>
                    <a:cubicBezTo>
                      <a:pt x="1" y="24"/>
                      <a:pt x="1" y="24"/>
                      <a:pt x="0" y="24"/>
                    </a:cubicBezTo>
                    <a:cubicBezTo>
                      <a:pt x="7" y="17"/>
                      <a:pt x="46" y="7"/>
                      <a:pt x="5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5" name="Freeform 364"/>
              <p:cNvSpPr>
                <a:spLocks/>
              </p:cNvSpPr>
              <p:nvPr/>
            </p:nvSpPr>
            <p:spPr bwMode="auto">
              <a:xfrm>
                <a:off x="3578225" y="2508250"/>
                <a:ext cx="44450" cy="219075"/>
              </a:xfrm>
              <a:custGeom>
                <a:avLst/>
                <a:gdLst/>
                <a:ahLst/>
                <a:cxnLst>
                  <a:cxn ang="0">
                    <a:pos x="10" y="0"/>
                  </a:cxn>
                  <a:cxn ang="0">
                    <a:pos x="10" y="0"/>
                  </a:cxn>
                  <a:cxn ang="0">
                    <a:pos x="9" y="17"/>
                  </a:cxn>
                  <a:cxn ang="0">
                    <a:pos x="3" y="58"/>
                  </a:cxn>
                  <a:cxn ang="0">
                    <a:pos x="10" y="0"/>
                  </a:cxn>
                </a:cxnLst>
                <a:rect l="0" t="0" r="r" b="b"/>
                <a:pathLst>
                  <a:path w="12" h="58">
                    <a:moveTo>
                      <a:pt x="10" y="0"/>
                    </a:moveTo>
                    <a:cubicBezTo>
                      <a:pt x="10" y="0"/>
                      <a:pt x="10" y="0"/>
                      <a:pt x="10" y="0"/>
                    </a:cubicBezTo>
                    <a:cubicBezTo>
                      <a:pt x="11" y="3"/>
                      <a:pt x="10" y="9"/>
                      <a:pt x="9" y="17"/>
                    </a:cubicBezTo>
                    <a:cubicBezTo>
                      <a:pt x="6" y="32"/>
                      <a:pt x="1" y="52"/>
                      <a:pt x="3" y="58"/>
                    </a:cubicBezTo>
                    <a:cubicBezTo>
                      <a:pt x="0" y="50"/>
                      <a:pt x="12" y="10"/>
                      <a:pt x="1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6" name="Freeform 365"/>
              <p:cNvSpPr>
                <a:spLocks/>
              </p:cNvSpPr>
              <p:nvPr/>
            </p:nvSpPr>
            <p:spPr bwMode="auto">
              <a:xfrm>
                <a:off x="3646488" y="2192338"/>
                <a:ext cx="63500" cy="228600"/>
              </a:xfrm>
              <a:custGeom>
                <a:avLst/>
                <a:gdLst/>
                <a:ahLst/>
                <a:cxnLst>
                  <a:cxn ang="0">
                    <a:pos x="5" y="61"/>
                  </a:cxn>
                  <a:cxn ang="0">
                    <a:pos x="7" y="61"/>
                  </a:cxn>
                  <a:cxn ang="0">
                    <a:pos x="8" y="44"/>
                  </a:cxn>
                  <a:cxn ang="0">
                    <a:pos x="8" y="44"/>
                  </a:cxn>
                  <a:cxn ang="0">
                    <a:pos x="13" y="1"/>
                  </a:cxn>
                  <a:cxn ang="0">
                    <a:pos x="12" y="1"/>
                  </a:cxn>
                  <a:cxn ang="0">
                    <a:pos x="1" y="39"/>
                  </a:cxn>
                  <a:cxn ang="0">
                    <a:pos x="0" y="43"/>
                  </a:cxn>
                  <a:cxn ang="0">
                    <a:pos x="5" y="61"/>
                  </a:cxn>
                </a:cxnLst>
                <a:rect l="0" t="0" r="r" b="b"/>
                <a:pathLst>
                  <a:path w="17" h="61">
                    <a:moveTo>
                      <a:pt x="5" y="61"/>
                    </a:moveTo>
                    <a:cubicBezTo>
                      <a:pt x="5" y="61"/>
                      <a:pt x="6" y="61"/>
                      <a:pt x="7" y="61"/>
                    </a:cubicBezTo>
                    <a:cubicBezTo>
                      <a:pt x="6" y="58"/>
                      <a:pt x="7" y="51"/>
                      <a:pt x="8" y="44"/>
                    </a:cubicBezTo>
                    <a:cubicBezTo>
                      <a:pt x="8" y="44"/>
                      <a:pt x="8" y="44"/>
                      <a:pt x="8" y="44"/>
                    </a:cubicBezTo>
                    <a:cubicBezTo>
                      <a:pt x="11" y="26"/>
                      <a:pt x="17" y="1"/>
                      <a:pt x="13" y="1"/>
                    </a:cubicBezTo>
                    <a:cubicBezTo>
                      <a:pt x="12" y="0"/>
                      <a:pt x="12" y="0"/>
                      <a:pt x="12" y="1"/>
                    </a:cubicBezTo>
                    <a:cubicBezTo>
                      <a:pt x="8" y="2"/>
                      <a:pt x="4" y="23"/>
                      <a:pt x="1" y="39"/>
                    </a:cubicBezTo>
                    <a:cubicBezTo>
                      <a:pt x="1" y="41"/>
                      <a:pt x="1" y="42"/>
                      <a:pt x="0" y="43"/>
                    </a:cubicBezTo>
                    <a:cubicBezTo>
                      <a:pt x="1" y="52"/>
                      <a:pt x="2" y="59"/>
                      <a:pt x="5" y="6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7" name="Freeform 366"/>
              <p:cNvSpPr>
                <a:spLocks/>
              </p:cNvSpPr>
              <p:nvPr/>
            </p:nvSpPr>
            <p:spPr bwMode="auto">
              <a:xfrm>
                <a:off x="3578225" y="2508250"/>
                <a:ext cx="60325" cy="225425"/>
              </a:xfrm>
              <a:custGeom>
                <a:avLst/>
                <a:gdLst/>
                <a:ahLst/>
                <a:cxnLst>
                  <a:cxn ang="0">
                    <a:pos x="12" y="0"/>
                  </a:cxn>
                  <a:cxn ang="0">
                    <a:pos x="10" y="0"/>
                  </a:cxn>
                  <a:cxn ang="0">
                    <a:pos x="3" y="58"/>
                  </a:cxn>
                  <a:cxn ang="0">
                    <a:pos x="4" y="60"/>
                  </a:cxn>
                  <a:cxn ang="0">
                    <a:pos x="6" y="60"/>
                  </a:cxn>
                  <a:cxn ang="0">
                    <a:pos x="16" y="18"/>
                  </a:cxn>
                  <a:cxn ang="0">
                    <a:pos x="12" y="0"/>
                  </a:cxn>
                </a:cxnLst>
                <a:rect l="0" t="0" r="r" b="b"/>
                <a:pathLst>
                  <a:path w="16" h="60">
                    <a:moveTo>
                      <a:pt x="12" y="0"/>
                    </a:moveTo>
                    <a:cubicBezTo>
                      <a:pt x="11" y="0"/>
                      <a:pt x="11" y="0"/>
                      <a:pt x="10" y="0"/>
                    </a:cubicBezTo>
                    <a:cubicBezTo>
                      <a:pt x="12" y="10"/>
                      <a:pt x="0" y="50"/>
                      <a:pt x="3" y="58"/>
                    </a:cubicBezTo>
                    <a:cubicBezTo>
                      <a:pt x="3" y="59"/>
                      <a:pt x="3" y="60"/>
                      <a:pt x="4" y="60"/>
                    </a:cubicBezTo>
                    <a:cubicBezTo>
                      <a:pt x="5" y="60"/>
                      <a:pt x="5" y="60"/>
                      <a:pt x="6" y="60"/>
                    </a:cubicBezTo>
                    <a:cubicBezTo>
                      <a:pt x="10" y="56"/>
                      <a:pt x="13" y="34"/>
                      <a:pt x="16" y="18"/>
                    </a:cubicBezTo>
                    <a:cubicBezTo>
                      <a:pt x="15" y="9"/>
                      <a:pt x="14" y="1"/>
                      <a:pt x="1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8" name="Freeform 367"/>
              <p:cNvSpPr>
                <a:spLocks/>
              </p:cNvSpPr>
              <p:nvPr/>
            </p:nvSpPr>
            <p:spPr bwMode="auto">
              <a:xfrm>
                <a:off x="3424238" y="2274888"/>
                <a:ext cx="192088" cy="153988"/>
              </a:xfrm>
              <a:custGeom>
                <a:avLst/>
                <a:gdLst/>
                <a:ahLst/>
                <a:cxnLst>
                  <a:cxn ang="0">
                    <a:pos x="35" y="35"/>
                  </a:cxn>
                  <a:cxn ang="0">
                    <a:pos x="50" y="39"/>
                  </a:cxn>
                  <a:cxn ang="0">
                    <a:pos x="51" y="37"/>
                  </a:cxn>
                  <a:cxn ang="0">
                    <a:pos x="40" y="30"/>
                  </a:cxn>
                  <a:cxn ang="0">
                    <a:pos x="40" y="30"/>
                  </a:cxn>
                  <a:cxn ang="0">
                    <a:pos x="26" y="18"/>
                  </a:cxn>
                  <a:cxn ang="0">
                    <a:pos x="2" y="3"/>
                  </a:cxn>
                  <a:cxn ang="0">
                    <a:pos x="10" y="14"/>
                  </a:cxn>
                  <a:cxn ang="0">
                    <a:pos x="31" y="32"/>
                  </a:cxn>
                  <a:cxn ang="0">
                    <a:pos x="35" y="35"/>
                  </a:cxn>
                </a:cxnLst>
                <a:rect l="0" t="0" r="r" b="b"/>
                <a:pathLst>
                  <a:path w="51" h="41">
                    <a:moveTo>
                      <a:pt x="35" y="35"/>
                    </a:moveTo>
                    <a:cubicBezTo>
                      <a:pt x="42" y="39"/>
                      <a:pt x="48" y="41"/>
                      <a:pt x="50" y="39"/>
                    </a:cubicBezTo>
                    <a:cubicBezTo>
                      <a:pt x="50" y="39"/>
                      <a:pt x="51" y="38"/>
                      <a:pt x="51" y="37"/>
                    </a:cubicBezTo>
                    <a:cubicBezTo>
                      <a:pt x="48" y="37"/>
                      <a:pt x="44" y="34"/>
                      <a:pt x="40" y="30"/>
                    </a:cubicBezTo>
                    <a:cubicBezTo>
                      <a:pt x="40" y="30"/>
                      <a:pt x="40" y="30"/>
                      <a:pt x="40" y="30"/>
                    </a:cubicBezTo>
                    <a:cubicBezTo>
                      <a:pt x="35" y="26"/>
                      <a:pt x="30" y="22"/>
                      <a:pt x="26" y="18"/>
                    </a:cubicBezTo>
                    <a:cubicBezTo>
                      <a:pt x="15" y="8"/>
                      <a:pt x="5" y="0"/>
                      <a:pt x="2" y="3"/>
                    </a:cubicBezTo>
                    <a:cubicBezTo>
                      <a:pt x="0" y="5"/>
                      <a:pt x="4" y="9"/>
                      <a:pt x="10" y="14"/>
                    </a:cubicBezTo>
                    <a:cubicBezTo>
                      <a:pt x="16" y="20"/>
                      <a:pt x="24" y="26"/>
                      <a:pt x="31" y="32"/>
                    </a:cubicBezTo>
                    <a:cubicBezTo>
                      <a:pt x="32" y="33"/>
                      <a:pt x="33" y="34"/>
                      <a:pt x="35"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9" name="Freeform 368"/>
              <p:cNvSpPr>
                <a:spLocks/>
              </p:cNvSpPr>
              <p:nvPr/>
            </p:nvSpPr>
            <p:spPr bwMode="auto">
              <a:xfrm>
                <a:off x="3382963" y="2459038"/>
                <a:ext cx="209550" cy="106363"/>
              </a:xfrm>
              <a:custGeom>
                <a:avLst/>
                <a:gdLst/>
                <a:ahLst/>
                <a:cxnLst>
                  <a:cxn ang="0">
                    <a:pos x="43" y="15"/>
                  </a:cxn>
                  <a:cxn ang="0">
                    <a:pos x="56" y="2"/>
                  </a:cxn>
                  <a:cxn ang="0">
                    <a:pos x="55" y="0"/>
                  </a:cxn>
                  <a:cxn ang="0">
                    <a:pos x="1" y="24"/>
                  </a:cxn>
                  <a:cxn ang="0">
                    <a:pos x="1" y="26"/>
                  </a:cxn>
                  <a:cxn ang="0">
                    <a:pos x="9" y="27"/>
                  </a:cxn>
                  <a:cxn ang="0">
                    <a:pos x="43" y="15"/>
                  </a:cxn>
                </a:cxnLst>
                <a:rect l="0" t="0" r="r" b="b"/>
                <a:pathLst>
                  <a:path w="56" h="28">
                    <a:moveTo>
                      <a:pt x="43" y="15"/>
                    </a:moveTo>
                    <a:cubicBezTo>
                      <a:pt x="50" y="9"/>
                      <a:pt x="56" y="4"/>
                      <a:pt x="56" y="2"/>
                    </a:cubicBezTo>
                    <a:cubicBezTo>
                      <a:pt x="55" y="1"/>
                      <a:pt x="55" y="1"/>
                      <a:pt x="55" y="0"/>
                    </a:cubicBezTo>
                    <a:cubicBezTo>
                      <a:pt x="47" y="7"/>
                      <a:pt x="8" y="17"/>
                      <a:pt x="1" y="24"/>
                    </a:cubicBezTo>
                    <a:cubicBezTo>
                      <a:pt x="1" y="25"/>
                      <a:pt x="0" y="26"/>
                      <a:pt x="1" y="26"/>
                    </a:cubicBezTo>
                    <a:cubicBezTo>
                      <a:pt x="1" y="28"/>
                      <a:pt x="4" y="28"/>
                      <a:pt x="9" y="27"/>
                    </a:cubicBezTo>
                    <a:cubicBezTo>
                      <a:pt x="17" y="24"/>
                      <a:pt x="31" y="19"/>
                      <a:pt x="43"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0" name="Freeform 369"/>
              <p:cNvSpPr>
                <a:spLocks/>
              </p:cNvSpPr>
              <p:nvPr/>
            </p:nvSpPr>
            <p:spPr bwMode="auto">
              <a:xfrm>
                <a:off x="3694113" y="2354263"/>
                <a:ext cx="214313" cy="115888"/>
              </a:xfrm>
              <a:custGeom>
                <a:avLst/>
                <a:gdLst/>
                <a:ahLst/>
                <a:cxnLst>
                  <a:cxn ang="0">
                    <a:pos x="0" y="29"/>
                  </a:cxn>
                  <a:cxn ang="0">
                    <a:pos x="1" y="31"/>
                  </a:cxn>
                  <a:cxn ang="0">
                    <a:pos x="15" y="23"/>
                  </a:cxn>
                  <a:cxn ang="0">
                    <a:pos x="15" y="23"/>
                  </a:cxn>
                  <a:cxn ang="0">
                    <a:pos x="55" y="5"/>
                  </a:cxn>
                  <a:cxn ang="0">
                    <a:pos x="13" y="16"/>
                  </a:cxn>
                  <a:cxn ang="0">
                    <a:pos x="0" y="29"/>
                  </a:cxn>
                </a:cxnLst>
                <a:rect l="0" t="0" r="r" b="b"/>
                <a:pathLst>
                  <a:path w="57" h="31">
                    <a:moveTo>
                      <a:pt x="0" y="29"/>
                    </a:moveTo>
                    <a:cubicBezTo>
                      <a:pt x="0" y="29"/>
                      <a:pt x="1" y="30"/>
                      <a:pt x="1" y="31"/>
                    </a:cubicBezTo>
                    <a:cubicBezTo>
                      <a:pt x="3" y="28"/>
                      <a:pt x="9" y="26"/>
                      <a:pt x="15" y="23"/>
                    </a:cubicBezTo>
                    <a:cubicBezTo>
                      <a:pt x="15" y="23"/>
                      <a:pt x="15" y="23"/>
                      <a:pt x="15" y="23"/>
                    </a:cubicBezTo>
                    <a:cubicBezTo>
                      <a:pt x="32" y="17"/>
                      <a:pt x="57" y="9"/>
                      <a:pt x="55" y="5"/>
                    </a:cubicBezTo>
                    <a:cubicBezTo>
                      <a:pt x="53" y="0"/>
                      <a:pt x="30" y="10"/>
                      <a:pt x="13" y="16"/>
                    </a:cubicBezTo>
                    <a:cubicBezTo>
                      <a:pt x="5" y="22"/>
                      <a:pt x="0" y="26"/>
                      <a:pt x="0" y="2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1" name="Freeform 370"/>
              <p:cNvSpPr>
                <a:spLocks/>
              </p:cNvSpPr>
              <p:nvPr/>
            </p:nvSpPr>
            <p:spPr bwMode="auto">
              <a:xfrm>
                <a:off x="3671888" y="2500313"/>
                <a:ext cx="195263" cy="147638"/>
              </a:xfrm>
              <a:custGeom>
                <a:avLst/>
                <a:gdLst/>
                <a:ahLst/>
                <a:cxnLst>
                  <a:cxn ang="0">
                    <a:pos x="1" y="1"/>
                  </a:cxn>
                  <a:cxn ang="0">
                    <a:pos x="0" y="3"/>
                  </a:cxn>
                  <a:cxn ang="0">
                    <a:pos x="11" y="11"/>
                  </a:cxn>
                  <a:cxn ang="0">
                    <a:pos x="46" y="38"/>
                  </a:cxn>
                  <a:cxn ang="0">
                    <a:pos x="49" y="38"/>
                  </a:cxn>
                  <a:cxn ang="0">
                    <a:pos x="16" y="5"/>
                  </a:cxn>
                  <a:cxn ang="0">
                    <a:pos x="1" y="1"/>
                  </a:cxn>
                </a:cxnLst>
                <a:rect l="0" t="0" r="r" b="b"/>
                <a:pathLst>
                  <a:path w="52" h="39">
                    <a:moveTo>
                      <a:pt x="1" y="1"/>
                    </a:moveTo>
                    <a:cubicBezTo>
                      <a:pt x="0" y="2"/>
                      <a:pt x="0" y="2"/>
                      <a:pt x="0" y="3"/>
                    </a:cubicBezTo>
                    <a:cubicBezTo>
                      <a:pt x="2" y="4"/>
                      <a:pt x="6" y="7"/>
                      <a:pt x="11" y="11"/>
                    </a:cubicBezTo>
                    <a:cubicBezTo>
                      <a:pt x="23" y="21"/>
                      <a:pt x="40" y="37"/>
                      <a:pt x="46" y="38"/>
                    </a:cubicBezTo>
                    <a:cubicBezTo>
                      <a:pt x="47" y="39"/>
                      <a:pt x="48" y="39"/>
                      <a:pt x="49" y="38"/>
                    </a:cubicBezTo>
                    <a:cubicBezTo>
                      <a:pt x="52" y="34"/>
                      <a:pt x="30" y="17"/>
                      <a:pt x="16" y="5"/>
                    </a:cubicBezTo>
                    <a:cubicBezTo>
                      <a:pt x="8" y="2"/>
                      <a:pt x="3" y="0"/>
                      <a:pt x="1"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2" name="Freeform 371"/>
              <p:cNvSpPr>
                <a:spLocks/>
              </p:cNvSpPr>
              <p:nvPr/>
            </p:nvSpPr>
            <p:spPr bwMode="auto">
              <a:xfrm>
                <a:off x="3389313" y="2187575"/>
                <a:ext cx="512763" cy="550863"/>
              </a:xfrm>
              <a:custGeom>
                <a:avLst/>
                <a:gdLst/>
                <a:ahLst/>
                <a:cxnLst>
                  <a:cxn ang="0">
                    <a:pos x="39" y="64"/>
                  </a:cxn>
                  <a:cxn ang="0">
                    <a:pos x="50" y="70"/>
                  </a:cxn>
                  <a:cxn ang="0">
                    <a:pos x="50" y="70"/>
                  </a:cxn>
                  <a:cxn ang="0">
                    <a:pos x="53" y="72"/>
                  </a:cxn>
                  <a:cxn ang="0">
                    <a:pos x="53" y="72"/>
                  </a:cxn>
                  <a:cxn ang="0">
                    <a:pos x="54" y="74"/>
                  </a:cxn>
                  <a:cxn ang="0">
                    <a:pos x="41" y="87"/>
                  </a:cxn>
                  <a:cxn ang="0">
                    <a:pos x="25" y="98"/>
                  </a:cxn>
                  <a:cxn ang="0">
                    <a:pos x="7" y="115"/>
                  </a:cxn>
                  <a:cxn ang="0">
                    <a:pos x="44" y="94"/>
                  </a:cxn>
                  <a:cxn ang="0">
                    <a:pos x="47" y="92"/>
                  </a:cxn>
                  <a:cxn ang="0">
                    <a:pos x="47" y="92"/>
                  </a:cxn>
                  <a:cxn ang="0">
                    <a:pos x="56" y="86"/>
                  </a:cxn>
                  <a:cxn ang="0">
                    <a:pos x="56" y="86"/>
                  </a:cxn>
                  <a:cxn ang="0">
                    <a:pos x="60" y="85"/>
                  </a:cxn>
                  <a:cxn ang="0">
                    <a:pos x="60" y="85"/>
                  </a:cxn>
                  <a:cxn ang="0">
                    <a:pos x="62" y="85"/>
                  </a:cxn>
                  <a:cxn ang="0">
                    <a:pos x="66" y="103"/>
                  </a:cxn>
                  <a:cxn ang="0">
                    <a:pos x="73" y="146"/>
                  </a:cxn>
                  <a:cxn ang="0">
                    <a:pos x="74" y="103"/>
                  </a:cxn>
                  <a:cxn ang="0">
                    <a:pos x="74" y="90"/>
                  </a:cxn>
                  <a:cxn ang="0">
                    <a:pos x="75" y="86"/>
                  </a:cxn>
                  <a:cxn ang="0">
                    <a:pos x="76" y="84"/>
                  </a:cxn>
                  <a:cxn ang="0">
                    <a:pos x="91" y="88"/>
                  </a:cxn>
                  <a:cxn ang="0">
                    <a:pos x="134" y="105"/>
                  </a:cxn>
                  <a:cxn ang="0">
                    <a:pos x="96" y="83"/>
                  </a:cxn>
                  <a:cxn ang="0">
                    <a:pos x="85" y="77"/>
                  </a:cxn>
                  <a:cxn ang="0">
                    <a:pos x="82" y="75"/>
                  </a:cxn>
                  <a:cxn ang="0">
                    <a:pos x="81" y="73"/>
                  </a:cxn>
                  <a:cxn ang="0">
                    <a:pos x="94" y="60"/>
                  </a:cxn>
                  <a:cxn ang="0">
                    <a:pos x="127" y="32"/>
                  </a:cxn>
                  <a:cxn ang="0">
                    <a:pos x="87" y="55"/>
                  </a:cxn>
                  <a:cxn ang="0">
                    <a:pos x="78" y="60"/>
                  </a:cxn>
                  <a:cxn ang="0">
                    <a:pos x="75" y="62"/>
                  </a:cxn>
                  <a:cxn ang="0">
                    <a:pos x="73" y="62"/>
                  </a:cxn>
                  <a:cxn ang="0">
                    <a:pos x="68" y="44"/>
                  </a:cxn>
                  <a:cxn ang="0">
                    <a:pos x="68" y="44"/>
                  </a:cxn>
                  <a:cxn ang="0">
                    <a:pos x="61" y="1"/>
                  </a:cxn>
                  <a:cxn ang="0">
                    <a:pos x="61" y="44"/>
                  </a:cxn>
                  <a:cxn ang="0">
                    <a:pos x="61" y="56"/>
                  </a:cxn>
                  <a:cxn ang="0">
                    <a:pos x="60" y="60"/>
                  </a:cxn>
                  <a:cxn ang="0">
                    <a:pos x="59" y="62"/>
                  </a:cxn>
                  <a:cxn ang="0">
                    <a:pos x="44" y="58"/>
                  </a:cxn>
                  <a:cxn ang="0">
                    <a:pos x="44" y="58"/>
                  </a:cxn>
                  <a:cxn ang="0">
                    <a:pos x="6" y="41"/>
                  </a:cxn>
                  <a:cxn ang="0">
                    <a:pos x="1" y="42"/>
                  </a:cxn>
                  <a:cxn ang="0">
                    <a:pos x="4" y="47"/>
                  </a:cxn>
                  <a:cxn ang="0">
                    <a:pos x="39" y="64"/>
                  </a:cxn>
                </a:cxnLst>
                <a:rect l="0" t="0" r="r" b="b"/>
                <a:pathLst>
                  <a:path w="136" h="146">
                    <a:moveTo>
                      <a:pt x="39" y="64"/>
                    </a:moveTo>
                    <a:cubicBezTo>
                      <a:pt x="43" y="66"/>
                      <a:pt x="47" y="68"/>
                      <a:pt x="50" y="70"/>
                    </a:cubicBezTo>
                    <a:cubicBezTo>
                      <a:pt x="50" y="70"/>
                      <a:pt x="50" y="70"/>
                      <a:pt x="50" y="70"/>
                    </a:cubicBezTo>
                    <a:cubicBezTo>
                      <a:pt x="51" y="71"/>
                      <a:pt x="52" y="71"/>
                      <a:pt x="53" y="72"/>
                    </a:cubicBezTo>
                    <a:cubicBezTo>
                      <a:pt x="53" y="72"/>
                      <a:pt x="53" y="72"/>
                      <a:pt x="53" y="72"/>
                    </a:cubicBezTo>
                    <a:cubicBezTo>
                      <a:pt x="53" y="73"/>
                      <a:pt x="53" y="73"/>
                      <a:pt x="54" y="74"/>
                    </a:cubicBezTo>
                    <a:cubicBezTo>
                      <a:pt x="54" y="76"/>
                      <a:pt x="48" y="81"/>
                      <a:pt x="41" y="87"/>
                    </a:cubicBezTo>
                    <a:cubicBezTo>
                      <a:pt x="36" y="90"/>
                      <a:pt x="30" y="94"/>
                      <a:pt x="25" y="98"/>
                    </a:cubicBezTo>
                    <a:cubicBezTo>
                      <a:pt x="15" y="105"/>
                      <a:pt x="5" y="112"/>
                      <a:pt x="7" y="115"/>
                    </a:cubicBezTo>
                    <a:cubicBezTo>
                      <a:pt x="10" y="119"/>
                      <a:pt x="29" y="104"/>
                      <a:pt x="44" y="94"/>
                    </a:cubicBezTo>
                    <a:cubicBezTo>
                      <a:pt x="45" y="93"/>
                      <a:pt x="46" y="92"/>
                      <a:pt x="47" y="92"/>
                    </a:cubicBezTo>
                    <a:cubicBezTo>
                      <a:pt x="47" y="92"/>
                      <a:pt x="47" y="92"/>
                      <a:pt x="47" y="92"/>
                    </a:cubicBezTo>
                    <a:cubicBezTo>
                      <a:pt x="51" y="89"/>
                      <a:pt x="54" y="87"/>
                      <a:pt x="56" y="86"/>
                    </a:cubicBezTo>
                    <a:cubicBezTo>
                      <a:pt x="56" y="86"/>
                      <a:pt x="56" y="86"/>
                      <a:pt x="56" y="86"/>
                    </a:cubicBezTo>
                    <a:cubicBezTo>
                      <a:pt x="58" y="86"/>
                      <a:pt x="59" y="85"/>
                      <a:pt x="60" y="85"/>
                    </a:cubicBezTo>
                    <a:cubicBezTo>
                      <a:pt x="60" y="85"/>
                      <a:pt x="60" y="85"/>
                      <a:pt x="60" y="85"/>
                    </a:cubicBezTo>
                    <a:cubicBezTo>
                      <a:pt x="61" y="85"/>
                      <a:pt x="61" y="85"/>
                      <a:pt x="62" y="85"/>
                    </a:cubicBezTo>
                    <a:cubicBezTo>
                      <a:pt x="64" y="86"/>
                      <a:pt x="65" y="94"/>
                      <a:pt x="66" y="103"/>
                    </a:cubicBezTo>
                    <a:cubicBezTo>
                      <a:pt x="68" y="121"/>
                      <a:pt x="68" y="146"/>
                      <a:pt x="73" y="146"/>
                    </a:cubicBezTo>
                    <a:cubicBezTo>
                      <a:pt x="78" y="146"/>
                      <a:pt x="75" y="121"/>
                      <a:pt x="74" y="103"/>
                    </a:cubicBezTo>
                    <a:cubicBezTo>
                      <a:pt x="74" y="98"/>
                      <a:pt x="74" y="94"/>
                      <a:pt x="74" y="90"/>
                    </a:cubicBezTo>
                    <a:cubicBezTo>
                      <a:pt x="74" y="89"/>
                      <a:pt x="74" y="87"/>
                      <a:pt x="75" y="86"/>
                    </a:cubicBezTo>
                    <a:cubicBezTo>
                      <a:pt x="75" y="85"/>
                      <a:pt x="75" y="85"/>
                      <a:pt x="76" y="84"/>
                    </a:cubicBezTo>
                    <a:cubicBezTo>
                      <a:pt x="78" y="83"/>
                      <a:pt x="83" y="85"/>
                      <a:pt x="91" y="88"/>
                    </a:cubicBezTo>
                    <a:cubicBezTo>
                      <a:pt x="107" y="96"/>
                      <a:pt x="132" y="110"/>
                      <a:pt x="134" y="105"/>
                    </a:cubicBezTo>
                    <a:cubicBezTo>
                      <a:pt x="136" y="100"/>
                      <a:pt x="112" y="91"/>
                      <a:pt x="96" y="83"/>
                    </a:cubicBezTo>
                    <a:cubicBezTo>
                      <a:pt x="92" y="81"/>
                      <a:pt x="88" y="79"/>
                      <a:pt x="85" y="77"/>
                    </a:cubicBezTo>
                    <a:cubicBezTo>
                      <a:pt x="84" y="76"/>
                      <a:pt x="83" y="75"/>
                      <a:pt x="82" y="75"/>
                    </a:cubicBezTo>
                    <a:cubicBezTo>
                      <a:pt x="82" y="74"/>
                      <a:pt x="81" y="73"/>
                      <a:pt x="81" y="73"/>
                    </a:cubicBezTo>
                    <a:cubicBezTo>
                      <a:pt x="81" y="70"/>
                      <a:pt x="86" y="66"/>
                      <a:pt x="94" y="60"/>
                    </a:cubicBezTo>
                    <a:cubicBezTo>
                      <a:pt x="108" y="49"/>
                      <a:pt x="130" y="36"/>
                      <a:pt x="127" y="32"/>
                    </a:cubicBezTo>
                    <a:cubicBezTo>
                      <a:pt x="124" y="27"/>
                      <a:pt x="103" y="45"/>
                      <a:pt x="87" y="55"/>
                    </a:cubicBezTo>
                    <a:cubicBezTo>
                      <a:pt x="84" y="57"/>
                      <a:pt x="81" y="59"/>
                      <a:pt x="78" y="60"/>
                    </a:cubicBezTo>
                    <a:cubicBezTo>
                      <a:pt x="77" y="61"/>
                      <a:pt x="76" y="61"/>
                      <a:pt x="75" y="62"/>
                    </a:cubicBezTo>
                    <a:cubicBezTo>
                      <a:pt x="74" y="62"/>
                      <a:pt x="73" y="62"/>
                      <a:pt x="73" y="62"/>
                    </a:cubicBezTo>
                    <a:cubicBezTo>
                      <a:pt x="70" y="60"/>
                      <a:pt x="69" y="53"/>
                      <a:pt x="68" y="44"/>
                    </a:cubicBezTo>
                    <a:cubicBezTo>
                      <a:pt x="68" y="44"/>
                      <a:pt x="68" y="44"/>
                      <a:pt x="68" y="44"/>
                    </a:cubicBezTo>
                    <a:cubicBezTo>
                      <a:pt x="67" y="26"/>
                      <a:pt x="66" y="0"/>
                      <a:pt x="61" y="1"/>
                    </a:cubicBezTo>
                    <a:cubicBezTo>
                      <a:pt x="56" y="1"/>
                      <a:pt x="60" y="26"/>
                      <a:pt x="61" y="44"/>
                    </a:cubicBezTo>
                    <a:cubicBezTo>
                      <a:pt x="61" y="49"/>
                      <a:pt x="61" y="53"/>
                      <a:pt x="61" y="56"/>
                    </a:cubicBezTo>
                    <a:cubicBezTo>
                      <a:pt x="61" y="58"/>
                      <a:pt x="60" y="59"/>
                      <a:pt x="60" y="60"/>
                    </a:cubicBezTo>
                    <a:cubicBezTo>
                      <a:pt x="60" y="61"/>
                      <a:pt x="59" y="62"/>
                      <a:pt x="59" y="62"/>
                    </a:cubicBezTo>
                    <a:cubicBezTo>
                      <a:pt x="57" y="64"/>
                      <a:pt x="51" y="62"/>
                      <a:pt x="44" y="58"/>
                    </a:cubicBezTo>
                    <a:cubicBezTo>
                      <a:pt x="44" y="58"/>
                      <a:pt x="44" y="58"/>
                      <a:pt x="44" y="58"/>
                    </a:cubicBezTo>
                    <a:cubicBezTo>
                      <a:pt x="31" y="53"/>
                      <a:pt x="15" y="43"/>
                      <a:pt x="6" y="41"/>
                    </a:cubicBezTo>
                    <a:cubicBezTo>
                      <a:pt x="3" y="41"/>
                      <a:pt x="1" y="41"/>
                      <a:pt x="1" y="42"/>
                    </a:cubicBezTo>
                    <a:cubicBezTo>
                      <a:pt x="0" y="43"/>
                      <a:pt x="1" y="45"/>
                      <a:pt x="4" y="47"/>
                    </a:cubicBezTo>
                    <a:cubicBezTo>
                      <a:pt x="11" y="52"/>
                      <a:pt x="27" y="58"/>
                      <a:pt x="39" y="6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 name="Group 281"/>
            <p:cNvGrpSpPr/>
            <p:nvPr/>
          </p:nvGrpSpPr>
          <p:grpSpPr>
            <a:xfrm rot="1639090">
              <a:off x="7439061" y="1694089"/>
              <a:ext cx="288406" cy="246228"/>
              <a:chOff x="6294438" y="1638300"/>
              <a:chExt cx="401638" cy="342900"/>
            </a:xfrm>
            <a:solidFill>
              <a:schemeClr val="accent1">
                <a:alpha val="20000"/>
              </a:schemeClr>
            </a:solidFill>
          </p:grpSpPr>
          <p:sp>
            <p:nvSpPr>
              <p:cNvPr id="32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23" name="Freeform 283"/>
            <p:cNvSpPr>
              <a:spLocks/>
            </p:cNvSpPr>
            <p:nvPr/>
          </p:nvSpPr>
          <p:spPr bwMode="auto">
            <a:xfrm rot="1639090">
              <a:off x="7420358" y="865033"/>
              <a:ext cx="181252" cy="490176"/>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4" name="Freeform 284"/>
            <p:cNvSpPr>
              <a:spLocks/>
            </p:cNvSpPr>
            <p:nvPr/>
          </p:nvSpPr>
          <p:spPr bwMode="auto">
            <a:xfrm rot="1639090">
              <a:off x="7642024" y="962290"/>
              <a:ext cx="173272" cy="493596"/>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 name="Group 1724"/>
          <p:cNvGrpSpPr/>
          <p:nvPr/>
        </p:nvGrpSpPr>
        <p:grpSpPr>
          <a:xfrm>
            <a:off x="1669229" y="5000575"/>
            <a:ext cx="690418" cy="906472"/>
            <a:chOff x="1669229" y="5000575"/>
            <a:chExt cx="690418" cy="906472"/>
          </a:xfrm>
        </p:grpSpPr>
        <p:sp>
          <p:nvSpPr>
            <p:cNvPr id="1299" name="AutoShape 3"/>
            <p:cNvSpPr>
              <a:spLocks noChangeAspect="1" noChangeArrowheads="1" noTextEdit="1"/>
            </p:cNvSpPr>
            <p:nvPr/>
          </p:nvSpPr>
          <p:spPr bwMode="auto">
            <a:xfrm rot="4516355">
              <a:off x="1572569" y="5121113"/>
              <a:ext cx="898195" cy="663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0" name="Freeform 1299"/>
            <p:cNvSpPr>
              <a:spLocks noEditPoints="1"/>
            </p:cNvSpPr>
            <p:nvPr/>
          </p:nvSpPr>
          <p:spPr bwMode="auto">
            <a:xfrm rot="4516355">
              <a:off x="1561202" y="5108602"/>
              <a:ext cx="906472" cy="690418"/>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3">
                <a:alpha val="7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4" name="Group 296"/>
            <p:cNvGrpSpPr/>
            <p:nvPr/>
          </p:nvGrpSpPr>
          <p:grpSpPr>
            <a:xfrm rot="4516355">
              <a:off x="1940620" y="5277944"/>
              <a:ext cx="225204" cy="228684"/>
              <a:chOff x="5902325" y="2266950"/>
              <a:chExt cx="820738" cy="833438"/>
            </a:xfrm>
            <a:solidFill>
              <a:schemeClr val="accent4"/>
            </a:solidFill>
          </p:grpSpPr>
          <p:sp>
            <p:nvSpPr>
              <p:cNvPr id="139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5" name="Group 291"/>
              <p:cNvGrpSpPr/>
              <p:nvPr/>
            </p:nvGrpSpPr>
            <p:grpSpPr>
              <a:xfrm>
                <a:off x="5902325" y="2266950"/>
                <a:ext cx="820738" cy="784225"/>
                <a:chOff x="4111625" y="2266950"/>
                <a:chExt cx="820738" cy="784225"/>
              </a:xfrm>
              <a:grpFill/>
            </p:grpSpPr>
            <p:sp>
              <p:nvSpPr>
                <p:cNvPr id="140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6" name="Group 281"/>
            <p:cNvGrpSpPr/>
            <p:nvPr/>
          </p:nvGrpSpPr>
          <p:grpSpPr>
            <a:xfrm rot="4516355">
              <a:off x="1913510" y="5522862"/>
              <a:ext cx="110206" cy="94089"/>
              <a:chOff x="6294438" y="1638300"/>
              <a:chExt cx="401638" cy="342900"/>
            </a:xfrm>
          </p:grpSpPr>
          <p:sp>
            <p:nvSpPr>
              <p:cNvPr id="13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313" name="Freeform 283"/>
            <p:cNvSpPr>
              <a:spLocks/>
            </p:cNvSpPr>
            <p:nvPr/>
          </p:nvSpPr>
          <p:spPr bwMode="auto">
            <a:xfrm rot="4516355">
              <a:off x="2116130" y="5274782"/>
              <a:ext cx="69260" cy="18730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4" name="Freeform 284"/>
            <p:cNvSpPr>
              <a:spLocks/>
            </p:cNvSpPr>
            <p:nvPr/>
          </p:nvSpPr>
          <p:spPr bwMode="auto">
            <a:xfrm rot="4516355">
              <a:off x="2145277" y="5361225"/>
              <a:ext cx="66210" cy="188613"/>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7" name="Group 1725"/>
          <p:cNvGrpSpPr/>
          <p:nvPr/>
        </p:nvGrpSpPr>
        <p:grpSpPr>
          <a:xfrm>
            <a:off x="1238130" y="6052653"/>
            <a:ext cx="698371" cy="531091"/>
            <a:chOff x="1238130" y="6052653"/>
            <a:chExt cx="698371" cy="531091"/>
          </a:xfrm>
        </p:grpSpPr>
        <p:sp>
          <p:nvSpPr>
            <p:cNvPr id="1019"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0" name="Freeform 1019"/>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8" name="Group 296"/>
            <p:cNvGrpSpPr/>
            <p:nvPr/>
          </p:nvGrpSpPr>
          <p:grpSpPr>
            <a:xfrm rot="2467258">
              <a:off x="1498277" y="6174330"/>
              <a:ext cx="173234" cy="175911"/>
              <a:chOff x="5902325" y="2266950"/>
              <a:chExt cx="820738" cy="833438"/>
            </a:xfrm>
            <a:solidFill>
              <a:schemeClr val="accent4"/>
            </a:solidFill>
          </p:grpSpPr>
          <p:sp>
            <p:nvSpPr>
              <p:cNvPr id="111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9" name="Group 291"/>
              <p:cNvGrpSpPr/>
              <p:nvPr/>
            </p:nvGrpSpPr>
            <p:grpSpPr>
              <a:xfrm>
                <a:off x="5902325" y="2266950"/>
                <a:ext cx="820738" cy="784225"/>
                <a:chOff x="4111625" y="2266950"/>
                <a:chExt cx="820738" cy="784225"/>
              </a:xfrm>
              <a:grpFill/>
            </p:grpSpPr>
            <p:sp>
              <p:nvSpPr>
                <p:cNvPr id="112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30" name="Group 289"/>
            <p:cNvGrpSpPr/>
            <p:nvPr/>
          </p:nvGrpSpPr>
          <p:grpSpPr>
            <a:xfrm rot="2467258">
              <a:off x="1574579" y="6074179"/>
              <a:ext cx="38200" cy="25465"/>
              <a:chOff x="3916363" y="1970088"/>
              <a:chExt cx="180975" cy="120650"/>
            </a:xfrm>
          </p:grpSpPr>
          <p:sp>
            <p:nvSpPr>
              <p:cNvPr id="1082" name="Freeform 1081"/>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3" name="Freeform 1082"/>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4" name="Freeform 1083"/>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5" name="Freeform 1084"/>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31" name="Group 281"/>
            <p:cNvGrpSpPr/>
            <p:nvPr/>
          </p:nvGrpSpPr>
          <p:grpSpPr>
            <a:xfrm rot="2467258">
              <a:off x="1565350" y="6375704"/>
              <a:ext cx="84774" cy="72376"/>
              <a:chOff x="6294438" y="1638300"/>
              <a:chExt cx="401638" cy="342900"/>
            </a:xfrm>
          </p:grpSpPr>
          <p:sp>
            <p:nvSpPr>
              <p:cNvPr id="103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03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39" name="Group 1726"/>
          <p:cNvGrpSpPr/>
          <p:nvPr/>
        </p:nvGrpSpPr>
        <p:grpSpPr>
          <a:xfrm>
            <a:off x="515430" y="6131024"/>
            <a:ext cx="424872" cy="557829"/>
            <a:chOff x="515430" y="6131024"/>
            <a:chExt cx="424872" cy="557829"/>
          </a:xfrm>
        </p:grpSpPr>
        <p:sp>
          <p:nvSpPr>
            <p:cNvPr id="612"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14" name="Freeform 613"/>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1" name="Group 296"/>
            <p:cNvGrpSpPr/>
            <p:nvPr/>
          </p:nvGrpSpPr>
          <p:grpSpPr>
            <a:xfrm rot="3025731">
              <a:off x="664323" y="6295190"/>
              <a:ext cx="138587" cy="140729"/>
              <a:chOff x="5902325" y="2266950"/>
              <a:chExt cx="820738" cy="833438"/>
            </a:xfrm>
            <a:solidFill>
              <a:schemeClr val="accent4"/>
            </a:solidFill>
          </p:grpSpPr>
          <p:sp>
            <p:nvSpPr>
              <p:cNvPr id="97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2" name="Group 291"/>
              <p:cNvGrpSpPr/>
              <p:nvPr/>
            </p:nvGrpSpPr>
            <p:grpSpPr>
              <a:xfrm>
                <a:off x="5902325" y="2266950"/>
                <a:ext cx="820738" cy="784225"/>
                <a:chOff x="4111625" y="2266950"/>
                <a:chExt cx="820738" cy="784225"/>
              </a:xfrm>
              <a:grpFill/>
            </p:grpSpPr>
            <p:sp>
              <p:nvSpPr>
                <p:cNvPr id="98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73" name="Group 281"/>
            <p:cNvGrpSpPr/>
            <p:nvPr/>
          </p:nvGrpSpPr>
          <p:grpSpPr>
            <a:xfrm rot="3025731">
              <a:off x="698382" y="6457669"/>
              <a:ext cx="67819" cy="57901"/>
              <a:chOff x="6294438" y="1638300"/>
              <a:chExt cx="401638" cy="342900"/>
            </a:xfrm>
          </p:grpSpPr>
          <p:sp>
            <p:nvSpPr>
              <p:cNvPr id="89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893"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4"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74" name="Group 1578"/>
          <p:cNvGrpSpPr/>
          <p:nvPr/>
        </p:nvGrpSpPr>
        <p:grpSpPr>
          <a:xfrm>
            <a:off x="1475175" y="3681289"/>
            <a:ext cx="558053" cy="424872"/>
            <a:chOff x="1475175" y="3681289"/>
            <a:chExt cx="558053" cy="424872"/>
          </a:xfrm>
        </p:grpSpPr>
        <p:sp>
          <p:nvSpPr>
            <p:cNvPr id="1584"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85" name="Freeform 1584"/>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5" name="Group 296"/>
            <p:cNvGrpSpPr/>
            <p:nvPr/>
          </p:nvGrpSpPr>
          <p:grpSpPr>
            <a:xfrm rot="1778703">
              <a:off x="1674422" y="3779824"/>
              <a:ext cx="138587" cy="140729"/>
              <a:chOff x="5902325" y="2266950"/>
              <a:chExt cx="820738" cy="833438"/>
            </a:xfrm>
            <a:noFill/>
          </p:grpSpPr>
          <p:sp>
            <p:nvSpPr>
              <p:cNvPr id="168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6" name="Group 291"/>
              <p:cNvGrpSpPr/>
              <p:nvPr/>
            </p:nvGrpSpPr>
            <p:grpSpPr>
              <a:xfrm>
                <a:off x="5902325" y="2266950"/>
                <a:ext cx="820738" cy="784225"/>
                <a:chOff x="4111625" y="2266950"/>
                <a:chExt cx="820738" cy="784225"/>
              </a:xfrm>
              <a:grpFill/>
            </p:grpSpPr>
            <p:sp>
              <p:nvSpPr>
                <p:cNvPr id="168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598"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99"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77" name="Group 1727"/>
          <p:cNvGrpSpPr>
            <a:grpSpLocks noChangeAspect="1"/>
          </p:cNvGrpSpPr>
          <p:nvPr/>
        </p:nvGrpSpPr>
        <p:grpSpPr>
          <a:xfrm>
            <a:off x="320040" y="5029200"/>
            <a:ext cx="1042416" cy="795528"/>
            <a:chOff x="1238130" y="6052653"/>
            <a:chExt cx="698371" cy="531091"/>
          </a:xfrm>
        </p:grpSpPr>
        <p:sp>
          <p:nvSpPr>
            <p:cNvPr id="1729"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0" name="Freeform 1729"/>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6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8" name="Group 296"/>
            <p:cNvGrpSpPr/>
            <p:nvPr/>
          </p:nvGrpSpPr>
          <p:grpSpPr>
            <a:xfrm rot="2467258">
              <a:off x="1498291" y="6174338"/>
              <a:ext cx="173236" cy="175910"/>
              <a:chOff x="5902325" y="2266950"/>
              <a:chExt cx="820738" cy="833438"/>
            </a:xfrm>
            <a:solidFill>
              <a:schemeClr val="accent4"/>
            </a:solidFill>
          </p:grpSpPr>
          <p:sp>
            <p:nvSpPr>
              <p:cNvPr id="1744"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5"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6"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9" name="Group 291"/>
              <p:cNvGrpSpPr/>
              <p:nvPr/>
            </p:nvGrpSpPr>
            <p:grpSpPr>
              <a:xfrm>
                <a:off x="5902325" y="2266950"/>
                <a:ext cx="820738" cy="784225"/>
                <a:chOff x="4111625" y="2266950"/>
                <a:chExt cx="820738" cy="784225"/>
              </a:xfrm>
              <a:grpFill/>
            </p:grpSpPr>
            <p:sp>
              <p:nvSpPr>
                <p:cNvPr id="1748"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9"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0"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1"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2"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3"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4"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5"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6"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7"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8"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9"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0"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1"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2"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3"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4"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5"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6"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7"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8"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9"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0"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1"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2"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3"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4"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5"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6"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7"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8"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80" name="Group 289"/>
            <p:cNvGrpSpPr/>
            <p:nvPr/>
          </p:nvGrpSpPr>
          <p:grpSpPr>
            <a:xfrm rot="2467258">
              <a:off x="1574607" y="6074181"/>
              <a:ext cx="38201" cy="25464"/>
              <a:chOff x="3916363" y="1970088"/>
              <a:chExt cx="180975" cy="120650"/>
            </a:xfrm>
          </p:grpSpPr>
          <p:sp>
            <p:nvSpPr>
              <p:cNvPr id="1740" name="Freeform 1739"/>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1" name="Freeform 1740"/>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2" name="Freeform 1741"/>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3" name="Freeform 1742"/>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81" name="Group 281"/>
            <p:cNvGrpSpPr/>
            <p:nvPr/>
          </p:nvGrpSpPr>
          <p:grpSpPr>
            <a:xfrm rot="2467258">
              <a:off x="1565335" y="6375697"/>
              <a:ext cx="84773" cy="72377"/>
              <a:chOff x="6294438" y="1638300"/>
              <a:chExt cx="401638" cy="342900"/>
            </a:xfrm>
          </p:grpSpPr>
          <p:sp>
            <p:nvSpPr>
              <p:cNvPr id="1736"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7"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8"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9"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734"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5"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39366-1088-49E4-86BE-56A30DD68184}" type="datetimeFigureOut">
              <a:rPr lang="en-US" smtClean="0"/>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DD8B3-0A8F-4EBB-8189-DF13FE975354}" type="slidenum">
              <a:rPr lang="en-US" smtClean="0"/>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39366-1088-49E4-86BE-56A30DD68184}" type="datetimeFigureOut">
              <a:rPr lang="en-US" smtClean="0"/>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DD8B3-0A8F-4EBB-8189-DF13FE9753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vines15.png"/>
          <p:cNvPicPr>
            <a:picLocks noChangeAspect="1"/>
          </p:cNvPicPr>
          <p:nvPr/>
        </p:nvPicPr>
        <p:blipFill>
          <a:blip r:embed="rId2"/>
          <a:srcRect l="27271" t="11030" r="45970" b="37244"/>
          <a:stretch>
            <a:fillRect/>
          </a:stretch>
        </p:blipFill>
        <p:spPr>
          <a:xfrm rot="5400000" flipH="1">
            <a:off x="770066" y="-664288"/>
            <a:ext cx="2444681" cy="3886200"/>
          </a:xfrm>
          <a:prstGeom prst="rect">
            <a:avLst/>
          </a:prstGeom>
        </p:spPr>
      </p:pic>
      <p:sp>
        <p:nvSpPr>
          <p:cNvPr id="9" name="Rectangle 8"/>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57"/>
          <p:cNvGrpSpPr/>
          <p:nvPr/>
        </p:nvGrpSpPr>
        <p:grpSpPr>
          <a:xfrm rot="893329">
            <a:off x="421009" y="279563"/>
            <a:ext cx="1484755" cy="1691685"/>
            <a:chOff x="429768" y="5047488"/>
            <a:chExt cx="1484755" cy="1691685"/>
          </a:xfrm>
        </p:grpSpPr>
        <p:grpSp>
          <p:nvGrpSpPr>
            <p:cNvPr id="10" name="Group 9"/>
            <p:cNvGrpSpPr/>
            <p:nvPr/>
          </p:nvGrpSpPr>
          <p:grpSpPr>
            <a:xfrm>
              <a:off x="1216152" y="6035040"/>
              <a:ext cx="698371" cy="531091"/>
              <a:chOff x="1238130" y="6052653"/>
              <a:chExt cx="698371" cy="531091"/>
            </a:xfrm>
          </p:grpSpPr>
          <p:sp>
            <p:nvSpPr>
              <p:cNvPr id="11"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296"/>
              <p:cNvGrpSpPr/>
              <p:nvPr/>
            </p:nvGrpSpPr>
            <p:grpSpPr>
              <a:xfrm rot="2467258">
                <a:off x="1498298" y="6174338"/>
                <a:ext cx="173236" cy="175910"/>
                <a:chOff x="5902325" y="2266950"/>
                <a:chExt cx="820738" cy="833438"/>
              </a:xfrm>
              <a:solidFill>
                <a:schemeClr val="accent4"/>
              </a:solidFill>
            </p:grpSpPr>
            <p:sp>
              <p:nvSpPr>
                <p:cNvPr id="2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4" name="Group 291"/>
                <p:cNvGrpSpPr/>
                <p:nvPr/>
              </p:nvGrpSpPr>
              <p:grpSpPr>
                <a:xfrm>
                  <a:off x="5902325" y="2266950"/>
                  <a:ext cx="820738" cy="784225"/>
                  <a:chOff x="4111625" y="2266950"/>
                  <a:chExt cx="820738" cy="784225"/>
                </a:xfrm>
                <a:grpFill/>
              </p:grpSpPr>
              <p:sp>
                <p:nvSpPr>
                  <p:cNvPr id="3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 name="Group 289"/>
              <p:cNvGrpSpPr/>
              <p:nvPr/>
            </p:nvGrpSpPr>
            <p:grpSpPr>
              <a:xfrm rot="2467258">
                <a:off x="1574607" y="6074181"/>
                <a:ext cx="38201" cy="25464"/>
                <a:chOff x="3916363" y="1970088"/>
                <a:chExt cx="180975" cy="120650"/>
              </a:xfrm>
            </p:grpSpPr>
            <p:sp>
              <p:nvSpPr>
                <p:cNvPr id="22" name="Freeform 21"/>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9" name="Group 281"/>
              <p:cNvGrpSpPr/>
              <p:nvPr/>
            </p:nvGrpSpPr>
            <p:grpSpPr>
              <a:xfrm rot="2467258">
                <a:off x="1565335" y="6375697"/>
                <a:ext cx="84773" cy="72377"/>
                <a:chOff x="6294438" y="1638300"/>
                <a:chExt cx="401638" cy="342900"/>
              </a:xfrm>
            </p:grpSpPr>
            <p:sp>
              <p:nvSpPr>
                <p:cNvPr id="18"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1"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6"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4" name="Group 60"/>
            <p:cNvGrpSpPr/>
            <p:nvPr/>
          </p:nvGrpSpPr>
          <p:grpSpPr>
            <a:xfrm>
              <a:off x="429768" y="6181344"/>
              <a:ext cx="424872" cy="557829"/>
              <a:chOff x="515430" y="6131024"/>
              <a:chExt cx="424872" cy="557829"/>
            </a:xfrm>
          </p:grpSpPr>
          <p:sp>
            <p:nvSpPr>
              <p:cNvPr id="62"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5" name="Group 296"/>
              <p:cNvGrpSpPr/>
              <p:nvPr/>
            </p:nvGrpSpPr>
            <p:grpSpPr>
              <a:xfrm rot="3025731">
                <a:off x="664340" y="6295206"/>
                <a:ext cx="138589" cy="140726"/>
                <a:chOff x="5902325" y="2266950"/>
                <a:chExt cx="820738" cy="833438"/>
              </a:xfrm>
              <a:solidFill>
                <a:schemeClr val="accent4"/>
              </a:solidFill>
            </p:grpSpPr>
            <p:sp>
              <p:nvSpPr>
                <p:cNvPr id="7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6" name="Group 291"/>
                <p:cNvGrpSpPr/>
                <p:nvPr/>
              </p:nvGrpSpPr>
              <p:grpSpPr>
                <a:xfrm>
                  <a:off x="5902325" y="2266950"/>
                  <a:ext cx="820738" cy="784225"/>
                  <a:chOff x="4111625" y="2266950"/>
                  <a:chExt cx="820738" cy="784225"/>
                </a:xfrm>
                <a:grpFill/>
              </p:grpSpPr>
              <p:sp>
                <p:nvSpPr>
                  <p:cNvPr id="7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27" name="Group 281"/>
              <p:cNvGrpSpPr/>
              <p:nvPr/>
            </p:nvGrpSpPr>
            <p:grpSpPr>
              <a:xfrm rot="3025731">
                <a:off x="698372" y="6457657"/>
                <a:ext cx="67818" cy="57901"/>
                <a:chOff x="6294438" y="1638300"/>
                <a:chExt cx="401638" cy="342900"/>
              </a:xfrm>
            </p:grpSpPr>
            <p:sp>
              <p:nvSpPr>
                <p:cNvPr id="68"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1"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6"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7"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8" name="Group 106"/>
            <p:cNvGrpSpPr>
              <a:grpSpLocks noChangeAspect="1"/>
            </p:cNvGrpSpPr>
            <p:nvPr/>
          </p:nvGrpSpPr>
          <p:grpSpPr>
            <a:xfrm rot="21069806">
              <a:off x="484632" y="5047488"/>
              <a:ext cx="1042416" cy="795528"/>
              <a:chOff x="1238130" y="6052653"/>
              <a:chExt cx="698371" cy="531091"/>
            </a:xfrm>
          </p:grpSpPr>
          <p:sp>
            <p:nvSpPr>
              <p:cNvPr id="108"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9" name="Group 296"/>
              <p:cNvGrpSpPr/>
              <p:nvPr/>
            </p:nvGrpSpPr>
            <p:grpSpPr>
              <a:xfrm rot="2467258">
                <a:off x="1498299" y="6174338"/>
                <a:ext cx="173236" cy="175910"/>
                <a:chOff x="5902325" y="2266950"/>
                <a:chExt cx="820738" cy="833438"/>
              </a:xfrm>
              <a:solidFill>
                <a:schemeClr val="accent4"/>
              </a:solidFill>
            </p:grpSpPr>
            <p:sp>
              <p:nvSpPr>
                <p:cNvPr id="123"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5"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0" name="Group 291"/>
                <p:cNvGrpSpPr/>
                <p:nvPr/>
              </p:nvGrpSpPr>
              <p:grpSpPr>
                <a:xfrm>
                  <a:off x="5902325" y="2266950"/>
                  <a:ext cx="820738" cy="784225"/>
                  <a:chOff x="4111625" y="2266950"/>
                  <a:chExt cx="820738" cy="784225"/>
                </a:xfrm>
                <a:grpFill/>
              </p:grpSpPr>
              <p:sp>
                <p:nvSpPr>
                  <p:cNvPr id="127"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7"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31" name="Group 289"/>
              <p:cNvGrpSpPr/>
              <p:nvPr/>
            </p:nvGrpSpPr>
            <p:grpSpPr>
              <a:xfrm rot="2467258">
                <a:off x="1574607" y="6074181"/>
                <a:ext cx="38201" cy="25464"/>
                <a:chOff x="3916363" y="1970088"/>
                <a:chExt cx="180975" cy="120650"/>
              </a:xfrm>
            </p:grpSpPr>
            <p:sp>
              <p:nvSpPr>
                <p:cNvPr id="119" name="Freeform 118"/>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2" name="Freeform 121"/>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2" name="Group 281"/>
              <p:cNvGrpSpPr/>
              <p:nvPr/>
            </p:nvGrpSpPr>
            <p:grpSpPr>
              <a:xfrm rot="2467258">
                <a:off x="1565335" y="6375697"/>
                <a:ext cx="84773" cy="72377"/>
                <a:chOff x="6294438" y="1638300"/>
                <a:chExt cx="401638" cy="342900"/>
              </a:xfrm>
            </p:grpSpPr>
            <p:sp>
              <p:nvSpPr>
                <p:cNvPr id="1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2" name="Vertical Title 1"/>
          <p:cNvSpPr>
            <a:spLocks noGrp="1"/>
          </p:cNvSpPr>
          <p:nvPr>
            <p:ph type="title" orient="vert"/>
          </p:nvPr>
        </p:nvSpPr>
        <p:spPr>
          <a:xfrm>
            <a:off x="6934200" y="533400"/>
            <a:ext cx="1752600" cy="55038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69900" y="1843088"/>
            <a:ext cx="6159500" cy="4194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grpSp>
        <p:nvGrpSpPr>
          <p:cNvPr id="233" name="Group 245"/>
          <p:cNvGrpSpPr/>
          <p:nvPr/>
        </p:nvGrpSpPr>
        <p:grpSpPr>
          <a:xfrm rot="618885">
            <a:off x="8476218" y="6093223"/>
            <a:ext cx="558053" cy="424872"/>
            <a:chOff x="1475175" y="3681289"/>
            <a:chExt cx="558053" cy="424872"/>
          </a:xfrm>
        </p:grpSpPr>
        <p:sp>
          <p:nvSpPr>
            <p:cNvPr id="247"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8" name="Freeform 247"/>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4" name="Group 296"/>
            <p:cNvGrpSpPr/>
            <p:nvPr/>
          </p:nvGrpSpPr>
          <p:grpSpPr>
            <a:xfrm rot="1778703">
              <a:off x="1674442" y="3779824"/>
              <a:ext cx="138589" cy="140726"/>
              <a:chOff x="5902325" y="2266950"/>
              <a:chExt cx="820738" cy="833438"/>
            </a:xfrm>
            <a:noFill/>
          </p:grpSpPr>
          <p:sp>
            <p:nvSpPr>
              <p:cNvPr id="25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5" name="Group 291"/>
              <p:cNvGrpSpPr/>
              <p:nvPr/>
            </p:nvGrpSpPr>
            <p:grpSpPr>
              <a:xfrm>
                <a:off x="5902325" y="2266950"/>
                <a:ext cx="820738" cy="784225"/>
                <a:chOff x="4111625" y="2266950"/>
                <a:chExt cx="820738" cy="784225"/>
              </a:xfrm>
              <a:grpFill/>
            </p:grpSpPr>
            <p:sp>
              <p:nvSpPr>
                <p:cNvPr id="25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250"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1"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nchor="ct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23"/>
          <p:cNvGrpSpPr/>
          <p:nvPr/>
        </p:nvGrpSpPr>
        <p:grpSpPr>
          <a:xfrm>
            <a:off x="2207747" y="1332379"/>
            <a:ext cx="6482858" cy="144000"/>
            <a:chOff x="2214546" y="1427612"/>
            <a:chExt cx="6482858" cy="144000"/>
          </a:xfrm>
        </p:grpSpPr>
        <p:sp>
          <p:nvSpPr>
            <p:cNvPr id="10" name="Chevron 9"/>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23" name="Rectangle 22"/>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2207747" y="1332379"/>
            <a:ext cx="6482858" cy="144000"/>
            <a:chOff x="2214546" y="1427612"/>
            <a:chExt cx="6482858" cy="144000"/>
          </a:xfrm>
        </p:grpSpPr>
        <p:sp>
          <p:nvSpPr>
            <p:cNvPr id="9" name="Chevron 8"/>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0" name="Rectangle 9"/>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207747" y="1332379"/>
            <a:ext cx="6482858" cy="144000"/>
            <a:chOff x="2214546" y="1427612"/>
            <a:chExt cx="6482858" cy="144000"/>
          </a:xfrm>
        </p:grpSpPr>
        <p:sp>
          <p:nvSpPr>
            <p:cNvPr id="11" name="Chevron 10"/>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2" name="Rectangle 11"/>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09892A-0574-4753-B3B5-882803074C2D}" type="datetimeFigureOut">
              <a:rPr lang="en-US" smtClean="0"/>
              <a:pPr/>
              <a:t>12/14/2011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2207747" y="1332379"/>
            <a:ext cx="6482858" cy="144000"/>
            <a:chOff x="2214546" y="1427612"/>
            <a:chExt cx="6482858" cy="144000"/>
          </a:xfrm>
        </p:grpSpPr>
        <p:sp>
          <p:nvSpPr>
            <p:cNvPr id="7" name="Chevron 6"/>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8" name="Rectangle 7"/>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09892A-0574-4753-B3B5-882803074C2D}" type="datetimeFigureOut">
              <a:rPr lang="en-US" smtClean="0"/>
              <a:pPr/>
              <a:t>12/14/2011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09892A-0574-4753-B3B5-882803074C2D}" type="datetimeFigureOut">
              <a:rPr lang="en-US" smtClean="0"/>
              <a:pPr/>
              <a:t>12/14/2011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nchor="ctr">
            <a:normAutofit/>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nchor="ctr">
            <a:normAutofit/>
          </a:bodyPr>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09892A-0574-4753-B3B5-882803074C2D}"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2207747" y="1332379"/>
            <a:ext cx="6482858" cy="144000"/>
            <a:chOff x="2214546" y="1427612"/>
            <a:chExt cx="6482858" cy="144000"/>
          </a:xfrm>
        </p:grpSpPr>
        <p:sp>
          <p:nvSpPr>
            <p:cNvPr id="8" name="Chevron 7"/>
            <p:cNvSpPr/>
            <p:nvPr userDrawn="1"/>
          </p:nvSpPr>
          <p:spPr>
            <a:xfrm flipH="1">
              <a:off x="8643404" y="1427612"/>
              <a:ext cx="5400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9" name="Rectangle 8"/>
            <p:cNvSpPr/>
            <p:nvPr userDrawn="1"/>
          </p:nvSpPr>
          <p:spPr>
            <a:xfrm>
              <a:off x="2214546" y="1490779"/>
              <a:ext cx="6429600" cy="18000"/>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09892A-0574-4753-B3B5-882803074C2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00B4B-F5D2-44DD-9A19-A980681504E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352800" y="2946400"/>
            <a:ext cx="4432300" cy="1752600"/>
          </a:xfrm>
        </p:spPr>
        <p:txBody>
          <a:bodyPr anchor="ctr" anchorCtr="0">
            <a:normAutofit/>
            <a:scene3d>
              <a:camera prst="orthographicFront"/>
              <a:lightRig rig="threePt" dir="t"/>
            </a:scene3d>
            <a:sp3d extrusionH="25400"/>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477000" y="6521824"/>
            <a:ext cx="2133600" cy="259976"/>
          </a:xfrm>
        </p:spPr>
        <p:txBody>
          <a:bodyPr/>
          <a:lstStyle>
            <a:lvl1pPr algn="r">
              <a:defRPr/>
            </a:lvl1pPr>
          </a:lstStyle>
          <a:p>
            <a:fld id="{C230D7DF-9A54-4C7F-9080-78A2353D6258}" type="datetime1">
              <a:rPr lang="en-US" smtClean="0"/>
              <a:pPr/>
              <a:t>12/14/2011</a:t>
            </a:fld>
            <a:endParaRPr lang="en-US"/>
          </a:p>
        </p:txBody>
      </p:sp>
      <p:sp>
        <p:nvSpPr>
          <p:cNvPr id="5" name="Footer Placeholder 4"/>
          <p:cNvSpPr>
            <a:spLocks noGrp="1"/>
          </p:cNvSpPr>
          <p:nvPr>
            <p:ph type="ftr" sz="quarter" idx="11"/>
          </p:nvPr>
        </p:nvSpPr>
        <p:spPr>
          <a:xfrm>
            <a:off x="3124200" y="6521824"/>
            <a:ext cx="2895600" cy="259976"/>
          </a:xfrm>
        </p:spPr>
        <p:txBody>
          <a:bodyPr/>
          <a:lstStyle/>
          <a:p>
            <a:endParaRPr lang="en-US"/>
          </a:p>
        </p:txBody>
      </p:sp>
      <p:sp>
        <p:nvSpPr>
          <p:cNvPr id="6" name="Slide Number Placeholder 5"/>
          <p:cNvSpPr>
            <a:spLocks noGrp="1"/>
          </p:cNvSpPr>
          <p:nvPr>
            <p:ph type="sldNum" sz="quarter" idx="12"/>
          </p:nvPr>
        </p:nvSpPr>
        <p:spPr>
          <a:xfrm>
            <a:off x="8534400" y="6293224"/>
            <a:ext cx="609600" cy="259976"/>
          </a:xfrm>
        </p:spPr>
        <p:txBody>
          <a:bodyPr/>
          <a:lstStyle>
            <a:lvl1pPr algn="ctr">
              <a:defRPr/>
            </a:lvl1pPr>
          </a:lstStyle>
          <a:p>
            <a:fld id="{A4A21382-D60C-42BF-80B2-71C971838E6F}" type="slidenum">
              <a:rPr lang="en-US" smtClean="0"/>
              <a:pPr/>
              <a:t>‹#›</a:t>
            </a:fld>
            <a:endParaRPr lang="en-US"/>
          </a:p>
        </p:txBody>
      </p:sp>
      <p:grpSp>
        <p:nvGrpSpPr>
          <p:cNvPr id="7" name="Group 6"/>
          <p:cNvGrpSpPr/>
          <p:nvPr/>
        </p:nvGrpSpPr>
        <p:grpSpPr>
          <a:xfrm>
            <a:off x="685798" y="0"/>
            <a:ext cx="8001004" cy="7950200"/>
            <a:chOff x="685798" y="0"/>
            <a:chExt cx="8001004" cy="7950200"/>
          </a:xfrm>
        </p:grpSpPr>
        <p:sp>
          <p:nvSpPr>
            <p:cNvPr id="8" name="Pie 7"/>
            <p:cNvSpPr/>
            <p:nvPr/>
          </p:nvSpPr>
          <p:spPr>
            <a:xfrm flipH="1" flipV="1">
              <a:off x="1257300" y="5778500"/>
              <a:ext cx="2171700"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9" name="Group 52"/>
            <p:cNvGrpSpPr/>
            <p:nvPr/>
          </p:nvGrpSpPr>
          <p:grpSpPr>
            <a:xfrm>
              <a:off x="685798" y="0"/>
              <a:ext cx="8001004" cy="6855714"/>
              <a:chOff x="685798" y="0"/>
              <a:chExt cx="8001004" cy="6855714"/>
            </a:xfrm>
          </p:grpSpPr>
          <p:sp>
            <p:nvSpPr>
              <p:cNvPr id="10" name="Freeform 9"/>
              <p:cNvSpPr/>
              <p:nvPr/>
            </p:nvSpPr>
            <p:spPr>
              <a:xfrm>
                <a:off x="685798" y="5880101"/>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2590800"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838200"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2362200"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81200"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943100"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p:nvSpPr>
            <p:spPr>
              <a:xfrm>
                <a:off x="2362200"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3009900"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2971800"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p:nvSpPr>
            <p:spPr>
              <a:xfrm>
                <a:off x="3314700"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619500"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3843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Oval 22"/>
              <p:cNvSpPr/>
              <p:nvPr/>
            </p:nvSpPr>
            <p:spPr>
              <a:xfrm>
                <a:off x="3505200"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Oval 23"/>
              <p:cNvSpPr/>
              <p:nvPr/>
            </p:nvSpPr>
            <p:spPr>
              <a:xfrm>
                <a:off x="1295400"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Oval 24"/>
              <p:cNvSpPr/>
              <p:nvPr/>
            </p:nvSpPr>
            <p:spPr>
              <a:xfrm>
                <a:off x="1447800"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16002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a:off x="3352800"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flipV="1">
                <a:off x="5486400" y="0"/>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flipV="1">
                <a:off x="7391402" y="759714"/>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flipV="1">
                <a:off x="5638802" y="6073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1" name="Oval 30"/>
              <p:cNvSpPr/>
              <p:nvPr/>
            </p:nvSpPr>
            <p:spPr>
              <a:xfrm flipV="1">
                <a:off x="7162802" y="1501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flipV="1">
                <a:off x="6477002" y="7724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flipV="1">
                <a:off x="6781802" y="11661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4" name="Oval 33"/>
              <p:cNvSpPr/>
              <p:nvPr/>
            </p:nvSpPr>
            <p:spPr>
              <a:xfrm flipV="1">
                <a:off x="6743702" y="8613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flipV="1">
                <a:off x="7162802" y="10645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flipV="1">
                <a:off x="7810502" y="20805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flipV="1">
                <a:off x="7772402" y="17757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8" name="Oval 37"/>
              <p:cNvSpPr/>
              <p:nvPr/>
            </p:nvSpPr>
            <p:spPr>
              <a:xfrm flipV="1">
                <a:off x="8115302" y="1928114"/>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flipV="1">
                <a:off x="8420102" y="16233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0" name="Oval 39"/>
              <p:cNvSpPr/>
              <p:nvPr/>
            </p:nvSpPr>
            <p:spPr>
              <a:xfrm flipV="1">
                <a:off x="61849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1" name="Oval 40"/>
              <p:cNvSpPr/>
              <p:nvPr/>
            </p:nvSpPr>
            <p:spPr>
              <a:xfrm flipV="1">
                <a:off x="8305802" y="13947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Oval 41"/>
              <p:cNvSpPr/>
              <p:nvPr/>
            </p:nvSpPr>
            <p:spPr>
              <a:xfrm flipV="1">
                <a:off x="6096002" y="10645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Oval 42"/>
              <p:cNvSpPr/>
              <p:nvPr/>
            </p:nvSpPr>
            <p:spPr>
              <a:xfrm flipV="1">
                <a:off x="6248402" y="12169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Oval 43"/>
              <p:cNvSpPr/>
              <p:nvPr/>
            </p:nvSpPr>
            <p:spPr>
              <a:xfrm flipV="1">
                <a:off x="64008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5" name="Oval 44"/>
              <p:cNvSpPr/>
              <p:nvPr/>
            </p:nvSpPr>
            <p:spPr>
              <a:xfrm flipV="1">
                <a:off x="8153402" y="378714"/>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sp>
        <p:nvSpPr>
          <p:cNvPr id="46" name="Oval 45"/>
          <p:cNvSpPr/>
          <p:nvPr/>
        </p:nvSpPr>
        <p:spPr>
          <a:xfrm>
            <a:off x="86360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Oval 46"/>
          <p:cNvSpPr/>
          <p:nvPr/>
        </p:nvSpPr>
        <p:spPr>
          <a:xfrm>
            <a:off x="8788400" y="6589059"/>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89408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E9B1422-0C4D-4F10-98EE-853822C28068}" type="datetime1">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0B6E8-161A-4DA9-8069-964CFF35084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AEFF5B-7591-4B29-A74A-08C8D69ED84B}" type="datetime1">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21382-D60C-42BF-80B2-71C971838E6F}" type="slidenum">
              <a:rPr lang="en-US" smtClean="0"/>
              <a:pPr/>
              <a:t>‹#›</a:t>
            </a:fld>
            <a:endParaRPr lang="en-US"/>
          </a:p>
        </p:txBody>
      </p:sp>
      <p:grpSp>
        <p:nvGrpSpPr>
          <p:cNvPr id="7" name="Group 6"/>
          <p:cNvGrpSpPr/>
          <p:nvPr/>
        </p:nvGrpSpPr>
        <p:grpSpPr>
          <a:xfrm>
            <a:off x="4592782" y="2133600"/>
            <a:ext cx="3865418" cy="4172197"/>
            <a:chOff x="0" y="0"/>
            <a:chExt cx="1600200" cy="17272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3" name="Group 32"/>
          <p:cNvGrpSpPr/>
          <p:nvPr/>
        </p:nvGrpSpPr>
        <p:grpSpPr>
          <a:xfrm>
            <a:off x="609600" y="990600"/>
            <a:ext cx="1179761" cy="1356814"/>
            <a:chOff x="266700" y="914400"/>
            <a:chExt cx="1179761" cy="1356814"/>
          </a:xfrm>
        </p:grpSpPr>
        <p:sp>
          <p:nvSpPr>
            <p:cNvPr id="23" name="Oval 22"/>
            <p:cNvSpPr/>
            <p:nvPr/>
          </p:nvSpPr>
          <p:spPr>
            <a:xfrm>
              <a:off x="555812" y="1380565"/>
              <a:ext cx="890649" cy="8906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flipV="1">
              <a:off x="304800" y="12192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flipV="1">
              <a:off x="266700" y="914400"/>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flipV="1">
              <a:off x="609600" y="1066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nchorCtr="0">
            <a:normAutofit/>
          </a:bodyP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95400" y="1143000"/>
            <a:ext cx="7086600" cy="1472184"/>
          </a:xfrm>
        </p:spPr>
        <p:txBody>
          <a:bodyPr anchor="ctr" anchorCtr="0">
            <a:normAutofit/>
          </a:bodyPr>
          <a:lstStyle>
            <a:lvl1pPr algn="l">
              <a:defRPr sz="3600" b="0" cap="none" baseline="0"/>
            </a:lvl1p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400"/>
            </a:lvl6pPr>
            <a:lvl7pPr>
              <a:defRPr sz="1400"/>
            </a:lvl7pPr>
            <a:lvl8pPr>
              <a:defRPr sz="140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0C72B68-D3DE-4D15-8775-7265D37D5442}" type="datetime1">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21382-D60C-42BF-80B2-71C971838E6F}" type="slidenum">
              <a:rPr lang="en-US" smtClean="0"/>
              <a:pPr/>
              <a:t>‹#›</a:t>
            </a:fld>
            <a:endParaRPr lang="en-US"/>
          </a:p>
        </p:txBody>
      </p:sp>
      <p:sp>
        <p:nvSpPr>
          <p:cNvPr id="2" name="Title 1"/>
          <p:cNvSpPr>
            <a:spLocks noGrp="1"/>
          </p:cNvSpPr>
          <p:nvPr>
            <p:ph type="title"/>
          </p:nvPr>
        </p:nvSpPr>
        <p:spPr>
          <a:xfrm>
            <a:off x="1447800" y="609600"/>
            <a:ext cx="6629400" cy="1143000"/>
          </a:xfrm>
        </p:spPr>
        <p:txBody>
          <a:body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199F8DD-171E-4103-BDCF-360604A90395}" type="datetime1">
              <a:rPr lang="en-US" smtClean="0"/>
              <a:pPr/>
              <a:t>12/14/2011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21382-D60C-42BF-80B2-71C971838E6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856A308-50E9-40BB-93A3-480D9EF55114}" type="datetime1">
              <a:rPr lang="en-US" smtClean="0"/>
              <a:pPr/>
              <a:t>12/14/2011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21382-D60C-42BF-80B2-71C971838E6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CA8AE-17A6-44FE-A8D6-2BACC4B287BB}" type="datetime1">
              <a:rPr lang="en-US" smtClean="0"/>
              <a:pPr/>
              <a:t>12/14/2011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21382-D60C-42BF-80B2-71C971838E6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vines15.png"/>
          <p:cNvPicPr>
            <a:picLocks noChangeAspect="1"/>
          </p:cNvPicPr>
          <p:nvPr/>
        </p:nvPicPr>
        <p:blipFill>
          <a:blip r:embed="rId2"/>
          <a:srcRect l="27271" t="11030" r="45970" b="37244"/>
          <a:stretch>
            <a:fillRect/>
          </a:stretch>
        </p:blipFill>
        <p:spPr>
          <a:xfrm flipH="1">
            <a:off x="-1" y="2895600"/>
            <a:ext cx="2444681" cy="3886200"/>
          </a:xfrm>
          <a:prstGeom prst="rect">
            <a:avLst/>
          </a:prstGeom>
        </p:spPr>
      </p:pic>
      <p:sp>
        <p:nvSpPr>
          <p:cNvPr id="8" name="Rectangle 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1216152" y="6015897"/>
            <a:ext cx="698371" cy="531091"/>
            <a:chOff x="1238130" y="6052653"/>
            <a:chExt cx="698371" cy="531091"/>
          </a:xfrm>
        </p:grpSpPr>
        <p:sp>
          <p:nvSpPr>
            <p:cNvPr id="10"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6"/>
            <p:cNvGrpSpPr/>
            <p:nvPr/>
          </p:nvGrpSpPr>
          <p:grpSpPr>
            <a:xfrm rot="2467258">
              <a:off x="1498294" y="6174338"/>
              <a:ext cx="173236" cy="175910"/>
              <a:chOff x="5902325" y="2266950"/>
              <a:chExt cx="820738" cy="833438"/>
            </a:xfrm>
            <a:solidFill>
              <a:schemeClr val="accent4"/>
            </a:solidFill>
          </p:grpSpPr>
          <p:sp>
            <p:nvSpPr>
              <p:cNvPr id="25"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291"/>
              <p:cNvGrpSpPr/>
              <p:nvPr/>
            </p:nvGrpSpPr>
            <p:grpSpPr>
              <a:xfrm>
                <a:off x="5902325" y="2266950"/>
                <a:ext cx="820738" cy="784225"/>
                <a:chOff x="4111625" y="2266950"/>
                <a:chExt cx="820738" cy="784225"/>
              </a:xfrm>
              <a:grpFill/>
            </p:grpSpPr>
            <p:sp>
              <p:nvSpPr>
                <p:cNvPr id="29"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4" name="Group 289"/>
            <p:cNvGrpSpPr/>
            <p:nvPr/>
          </p:nvGrpSpPr>
          <p:grpSpPr>
            <a:xfrm rot="2467258">
              <a:off x="1574607" y="6074181"/>
              <a:ext cx="38201" cy="25464"/>
              <a:chOff x="3916363" y="1970088"/>
              <a:chExt cx="180975" cy="120650"/>
            </a:xfrm>
          </p:grpSpPr>
          <p:sp>
            <p:nvSpPr>
              <p:cNvPr id="21" name="Freeform 20"/>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8" name="Group 281"/>
            <p:cNvGrpSpPr/>
            <p:nvPr/>
          </p:nvGrpSpPr>
          <p:grpSpPr>
            <a:xfrm rot="2467258">
              <a:off x="1565335" y="6375697"/>
              <a:ext cx="84773" cy="72377"/>
              <a:chOff x="6294438" y="1638300"/>
              <a:chExt cx="401638" cy="342900"/>
            </a:xfrm>
          </p:grpSpPr>
          <p:sp>
            <p:nvSpPr>
              <p:cNvPr id="1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60" name="Group 59"/>
          <p:cNvGrpSpPr/>
          <p:nvPr/>
        </p:nvGrpSpPr>
        <p:grpSpPr>
          <a:xfrm>
            <a:off x="429768" y="6162201"/>
            <a:ext cx="424872" cy="557829"/>
            <a:chOff x="515430" y="6131024"/>
            <a:chExt cx="424872" cy="557829"/>
          </a:xfrm>
        </p:grpSpPr>
        <p:sp>
          <p:nvSpPr>
            <p:cNvPr id="61"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3" name="Group 296"/>
            <p:cNvGrpSpPr/>
            <p:nvPr/>
          </p:nvGrpSpPr>
          <p:grpSpPr>
            <a:xfrm rot="3025731">
              <a:off x="664340" y="6295202"/>
              <a:ext cx="138589" cy="140726"/>
              <a:chOff x="5902325" y="2266950"/>
              <a:chExt cx="820738" cy="833438"/>
            </a:xfrm>
            <a:solidFill>
              <a:schemeClr val="accent4"/>
            </a:solidFill>
          </p:grpSpPr>
          <p:sp>
            <p:nvSpPr>
              <p:cNvPr id="7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4" name="Group 291"/>
              <p:cNvGrpSpPr/>
              <p:nvPr/>
            </p:nvGrpSpPr>
            <p:grpSpPr>
              <a:xfrm>
                <a:off x="5902325" y="2266950"/>
                <a:ext cx="820738" cy="784225"/>
                <a:chOff x="4111625" y="2266950"/>
                <a:chExt cx="820738" cy="784225"/>
              </a:xfrm>
              <a:grpFill/>
            </p:grpSpPr>
            <p:sp>
              <p:nvSpPr>
                <p:cNvPr id="7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74" name="Group 281"/>
            <p:cNvGrpSpPr/>
            <p:nvPr/>
          </p:nvGrpSpPr>
          <p:grpSpPr>
            <a:xfrm rot="3025731">
              <a:off x="698372" y="6457657"/>
              <a:ext cx="67818" cy="57901"/>
              <a:chOff x="6294438" y="1638300"/>
              <a:chExt cx="401638" cy="342900"/>
            </a:xfrm>
          </p:grpSpPr>
          <p:sp>
            <p:nvSpPr>
              <p:cNvPr id="6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5"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a:grpSpLocks noChangeAspect="1"/>
          </p:cNvGrpSpPr>
          <p:nvPr/>
        </p:nvGrpSpPr>
        <p:grpSpPr>
          <a:xfrm rot="21069806">
            <a:off x="484632" y="5028345"/>
            <a:ext cx="1042416" cy="795528"/>
            <a:chOff x="1238130" y="6052653"/>
            <a:chExt cx="698371" cy="531091"/>
          </a:xfrm>
        </p:grpSpPr>
        <p:sp>
          <p:nvSpPr>
            <p:cNvPr id="107"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9" name="Group 296"/>
            <p:cNvGrpSpPr/>
            <p:nvPr/>
          </p:nvGrpSpPr>
          <p:grpSpPr>
            <a:xfrm rot="2467258">
              <a:off x="1498295" y="6174338"/>
              <a:ext cx="173236" cy="175910"/>
              <a:chOff x="5902325" y="2266950"/>
              <a:chExt cx="820738" cy="833438"/>
            </a:xfrm>
            <a:solidFill>
              <a:schemeClr val="accent4"/>
            </a:solidFill>
          </p:grpSpPr>
          <p:sp>
            <p:nvSpPr>
              <p:cNvPr id="12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0" name="Group 291"/>
              <p:cNvGrpSpPr/>
              <p:nvPr/>
            </p:nvGrpSpPr>
            <p:grpSpPr>
              <a:xfrm>
                <a:off x="5902325" y="2266950"/>
                <a:ext cx="820738" cy="784225"/>
                <a:chOff x="4111625" y="2266950"/>
                <a:chExt cx="820738" cy="784225"/>
              </a:xfrm>
              <a:grpFill/>
            </p:grpSpPr>
            <p:sp>
              <p:nvSpPr>
                <p:cNvPr id="12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11" name="Group 289"/>
            <p:cNvGrpSpPr/>
            <p:nvPr/>
          </p:nvGrpSpPr>
          <p:grpSpPr>
            <a:xfrm rot="2467258">
              <a:off x="1574607" y="6074181"/>
              <a:ext cx="38201" cy="25464"/>
              <a:chOff x="3916363" y="1970088"/>
              <a:chExt cx="180975" cy="120650"/>
            </a:xfrm>
          </p:grpSpPr>
          <p:sp>
            <p:nvSpPr>
              <p:cNvPr id="118" name="Freeform 117"/>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5" name="Group 281"/>
            <p:cNvGrpSpPr/>
            <p:nvPr/>
          </p:nvGrpSpPr>
          <p:grpSpPr>
            <a:xfrm rot="2467258">
              <a:off x="1565335" y="6375697"/>
              <a:ext cx="84773" cy="72377"/>
              <a:chOff x="6294438" y="1638300"/>
              <a:chExt cx="401638" cy="342900"/>
            </a:xfrm>
          </p:grpSpPr>
          <p:sp>
            <p:nvSpPr>
              <p:cNvPr id="114"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2"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972345" y="1600200"/>
            <a:ext cx="7041356" cy="1362075"/>
          </a:xfrm>
        </p:spPr>
        <p:txBody>
          <a:bodyPr vert="horz" lIns="91440" tIns="45720" rIns="91440" bIns="45720" rtlCol="0" anchor="ctr">
            <a:normAutofit/>
          </a:bodyPr>
          <a:lstStyle>
            <a:lvl1pPr algn="r" defTabSz="914400" rtl="0" eaLnBrk="1" latinLnBrk="0" hangingPunct="1">
              <a:spcBef>
                <a:spcPct val="0"/>
              </a:spcBef>
              <a:buNone/>
              <a:defRPr sz="4800" kern="1200" spc="200" baseline="0">
                <a:solidFill>
                  <a:schemeClr val="tx1">
                    <a:lumMod val="65000"/>
                    <a:lumOff val="35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2438401" y="3059113"/>
            <a:ext cx="5575299" cy="1970087"/>
          </a:xfrm>
        </p:spPr>
        <p:txBody>
          <a:bodyPr vert="horz" lIns="91440" tIns="45720" rIns="91440" bIns="45720" rtlCol="0">
            <a:normAutofit/>
          </a:bodyPr>
          <a:lstStyle>
            <a:lvl1pPr marL="0" indent="0" algn="r" defTabSz="914400" rtl="0" eaLnBrk="1" latinLnBrk="0" hangingPunct="1">
              <a:lnSpc>
                <a:spcPct val="110000"/>
              </a:lnSpc>
              <a:spcBef>
                <a:spcPts val="1000"/>
              </a:spcBef>
              <a:buSzPct val="80000"/>
              <a:buFont typeface="Wingdings" pitchFamily="2" charset="2"/>
              <a:buNone/>
              <a:defRPr sz="1800" kern="1200" spc="100" baseline="0">
                <a:solidFill>
                  <a:schemeClr val="tx1">
                    <a:lumMod val="65000"/>
                    <a:lumOff val="35000"/>
                  </a:schemeClr>
                </a:solidFill>
                <a:effectLst>
                  <a:innerShdw blurRad="38100">
                    <a:schemeClr val="bg1"/>
                  </a:inn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vert="horz" lIns="91440" tIns="45720" rIns="91440" bIns="45720" rtlCol="0" anchor="b">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AAA1667D-E1E4-4A24-8096-9861A741B26D}" type="datetime1">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21382-D60C-42BF-80B2-71C971838E6F}" type="slidenum">
              <a:rPr lang="en-US" smtClean="0"/>
              <a:pPr/>
              <a:t>‹#›</a:t>
            </a:fld>
            <a:endParaRPr lang="en-US"/>
          </a:p>
        </p:txBody>
      </p:sp>
      <p:grpSp>
        <p:nvGrpSpPr>
          <p:cNvPr id="8" name="Group 22"/>
          <p:cNvGrpSpPr/>
          <p:nvPr/>
        </p:nvGrpSpPr>
        <p:grpSpPr>
          <a:xfrm>
            <a:off x="4695702" y="2133600"/>
            <a:ext cx="4448298" cy="4018808"/>
            <a:chOff x="4695702" y="2133600"/>
            <a:chExt cx="4448298" cy="4018808"/>
          </a:xfrm>
        </p:grpSpPr>
        <p:sp>
          <p:nvSpPr>
            <p:cNvPr id="10" name="Oval 9"/>
            <p:cNvSpPr/>
            <p:nvPr/>
          </p:nvSpPr>
          <p:spPr>
            <a:xfrm>
              <a:off x="4695702" y="5048003"/>
              <a:ext cx="1104405" cy="1104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7065818" y="4572000"/>
              <a:ext cx="858982" cy="85898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5339938" y="489461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Oval 12"/>
            <p:cNvSpPr/>
            <p:nvPr/>
          </p:nvSpPr>
          <p:spPr>
            <a:xfrm>
              <a:off x="6693725" y="3048000"/>
              <a:ext cx="1840675" cy="18406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7916883" y="2133600"/>
              <a:ext cx="858982" cy="85898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7824849" y="268580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8653153" y="2869870"/>
              <a:ext cx="490847" cy="4908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p:nvSpPr>
          <p:spPr>
            <a:xfrm>
              <a:off x="6552210"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6781800" y="5562600"/>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6705600" y="5181600"/>
              <a:ext cx="306779" cy="3067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Oval 21"/>
            <p:cNvSpPr/>
            <p:nvPr/>
          </p:nvSpPr>
          <p:spPr>
            <a:xfrm>
              <a:off x="7073735"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lIns="45720" tIns="91440" rIns="45720" bIns="45720" rtlCol="0" anchor="t" anchorCtr="0">
            <a:normAutofit/>
            <a:scene3d>
              <a:camera prst="orthographicFront"/>
              <a:lightRig rig="threePt" dir="t"/>
            </a:scene3d>
            <a:sp3d extrusionH="25400"/>
          </a:bodyPr>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5" name="Oval 24"/>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vert="horz" lIns="0" tIns="45720" rIns="0" bIns="45720" rtlCol="0" anchor="t" anchorCtr="0">
            <a:normAutofit/>
            <a:scene3d>
              <a:camera prst="orthographicFront"/>
              <a:lightRig rig="threePt" dir="t"/>
            </a:scene3d>
            <a:sp3d extrusionH="25400"/>
          </a:bodyPr>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1800"/>
              </a:spcBef>
              <a:buFont typeface="Wingdings" pitchFamily="2" charset="2"/>
              <a:buNone/>
            </a:pPr>
            <a:r>
              <a:rPr lang="en-US" smtClean="0"/>
              <a:t>Click to edit Master text styles</a:t>
            </a:r>
          </a:p>
        </p:txBody>
      </p:sp>
      <p:sp>
        <p:nvSpPr>
          <p:cNvPr id="26" name="Oval 25"/>
          <p:cNvSpPr/>
          <p:nvPr/>
        </p:nvSpPr>
        <p:spPr>
          <a:xfrm>
            <a:off x="3319153" y="5147953"/>
            <a:ext cx="186047" cy="18604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Oval 23"/>
          <p:cNvSpPr/>
          <p:nvPr/>
        </p:nvSpPr>
        <p:spPr>
          <a:xfrm>
            <a:off x="3225024" y="5103129"/>
            <a:ext cx="186047" cy="1860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00348-8346-46E7-9CC2-98F108BF95F5}" type="datetime1">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21382-D60C-42BF-80B2-71C971838E6F}" type="slidenum">
              <a:rPr lang="en-US" smtClean="0"/>
              <a:pPr/>
              <a:t>‹#›</a:t>
            </a:fld>
            <a:endParaRPr lang="en-US"/>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350F8-5C4B-490E-9517-90EEC27D2A76}" type="datetime1">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21382-D60C-42BF-80B2-71C971838E6F}" type="slidenum">
              <a:rPr lang="en-US" smtClean="0"/>
              <a:pPr/>
              <a:t>‹#›</a:t>
            </a:fld>
            <a:endParaRPr lang="en-US"/>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3 Pictures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4F948-BAEC-4412-8865-2ED9A393D0E8}" type="datetime1">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21382-D60C-42BF-80B2-71C971838E6F}" type="slidenum">
              <a:rPr lang="en-US" smtClean="0"/>
              <a:pPr/>
              <a:t>‹#›</a:t>
            </a:fld>
            <a:endParaRPr lang="en-US"/>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651A9C-1FA6-46C3-A2C5-DDD93EB5705A}" type="datetime1">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21382-D60C-42BF-80B2-71C971838E6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3733F2D-3C69-4B09-8961-04B1CF41F150}" type="datetime1">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21382-D60C-42BF-80B2-71C971838E6F}"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fld id="{25A51C10-CF7B-48C3-BCB3-1B551865B0A0}" type="datetimeFigureOut">
              <a:rPr lang="en-US" smtClean="0"/>
              <a:pPr/>
              <a:t>12/14/2011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A51C10-CF7B-48C3-BCB3-1B551865B0A0}"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25A51C10-CF7B-48C3-BCB3-1B551865B0A0}"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A51C10-CF7B-48C3-BCB3-1B551865B0A0}"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070100" y="2151063"/>
            <a:ext cx="2743200" cy="3886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57800" y="2151063"/>
            <a:ext cx="2743200" cy="3886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49BAA94-C6A1-4A84-BE0B-B93B4D4695F1}"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22045-F852-432A-8439-4C4D1E71E8F1}"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A51C10-CF7B-48C3-BCB3-1B551865B0A0}" type="datetimeFigureOut">
              <a:rPr lang="en-US" smtClean="0"/>
              <a:pPr/>
              <a:t>12/14/2011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A51C10-CF7B-48C3-BCB3-1B551865B0A0}" type="datetimeFigureOut">
              <a:rPr lang="en-US" smtClean="0"/>
              <a:pPr/>
              <a:t>12/14/2011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51C10-CF7B-48C3-BCB3-1B551865B0A0}" type="datetimeFigureOut">
              <a:rPr lang="en-US" smtClean="0"/>
              <a:pPr/>
              <a:t>12/14/2011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A51C10-CF7B-48C3-BCB3-1B551865B0A0}"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fld id="{25A51C10-CF7B-48C3-BCB3-1B551865B0A0}"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8E69E788-8BCF-4189-85ED-687340EF9B0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51C10-CF7B-48C3-BCB3-1B551865B0A0}"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A51C10-CF7B-48C3-BCB3-1B551865B0A0}"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3 Marcador de fecha"/>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F28FB93-0A08-4E7D-8E63-9EFA29F1E093}" type="slidenum">
              <a:rPr lang="en-US" smtClean="0"/>
              <a:pPr/>
              <a:t>‹#›</a:t>
            </a:fld>
            <a:endParaRPr lang="en-US"/>
          </a:p>
        </p:txBody>
      </p:sp>
      <p:pic>
        <p:nvPicPr>
          <p:cNvPr id="10" name="9 Imagen" descr="Imagen1.png"/>
          <p:cNvPicPr>
            <a:picLocks noChangeAspect="1"/>
          </p:cNvPicPr>
          <p:nvPr/>
        </p:nvPicPr>
        <p:blipFill>
          <a:blip r:embed="rId2" cstate="print"/>
          <a:srcRect l="1964" t="3237" r="1963" b="3278"/>
          <a:stretch>
            <a:fillRect/>
          </a:stretch>
        </p:blipFill>
        <p:spPr>
          <a:xfrm>
            <a:off x="0" y="0"/>
            <a:ext cx="8964488" cy="6858000"/>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3 Marcador de fecha"/>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057400" y="2139297"/>
            <a:ext cx="274320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400" y="2895600"/>
            <a:ext cx="2743200" cy="3141662"/>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257800" y="2139297"/>
            <a:ext cx="274320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895600"/>
            <a:ext cx="2743200" cy="3141662"/>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fecha"/>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smtClean="0"/>
              <a:t>Click to edit Master title style</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6 Marcador de fecha"/>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fecha"/>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4 Marcador de fecha"/>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n-US"/>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3 Marcador de fecha"/>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a:srcRect l="6765" r="4151" b="4117"/>
          <a:stretch>
            <a:fillRect/>
          </a:stretch>
        </p:blipFill>
        <p:spPr>
          <a:xfrm>
            <a:off x="0" y="0"/>
            <a:ext cx="9144000" cy="6859302"/>
          </a:xfrm>
          <a:prstGeom prst="rect">
            <a:avLst/>
          </a:prstGeom>
        </p:spPr>
      </p:pic>
      <p:sp>
        <p:nvSpPr>
          <p:cNvPr id="2" name="Title 1"/>
          <p:cNvSpPr>
            <a:spLocks noGrp="1"/>
          </p:cNvSpPr>
          <p:nvPr>
            <p:ph type="ctrTitle"/>
          </p:nvPr>
        </p:nvSpPr>
        <p:spPr>
          <a:xfrm>
            <a:off x="762000" y="1752600"/>
            <a:ext cx="54102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447800" y="3733800"/>
            <a:ext cx="47244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0" y="6347908"/>
            <a:ext cx="2133600" cy="182880"/>
          </a:xfrm>
        </p:spPr>
        <p:txBody>
          <a:bodyPr/>
          <a:lstStyle>
            <a:lvl1pPr algn="r">
              <a:defRPr>
                <a:solidFill>
                  <a:schemeClr val="bg2"/>
                </a:solidFill>
              </a:defRPr>
            </a:lvl1pPr>
          </a:lstStyle>
          <a:p>
            <a:fld id="{C230D7DF-9A54-4C7F-9080-78A2353D6258}" type="datetime1">
              <a:rPr lang="en-US" smtClean="0"/>
              <a:pPr/>
              <a:t>12/14/2011</a:t>
            </a:fld>
            <a:endParaRPr lang="en-US"/>
          </a:p>
        </p:txBody>
      </p:sp>
      <p:sp>
        <p:nvSpPr>
          <p:cNvPr id="5" name="Footer Placeholder 4"/>
          <p:cNvSpPr>
            <a:spLocks noGrp="1"/>
          </p:cNvSpPr>
          <p:nvPr>
            <p:ph type="ftr" sz="quarter" idx="11"/>
          </p:nvPr>
        </p:nvSpPr>
        <p:spPr>
          <a:xfrm>
            <a:off x="6096000" y="6544234"/>
            <a:ext cx="2895600" cy="182880"/>
          </a:xfr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a:xfrm>
            <a:off x="228600" y="6511960"/>
            <a:ext cx="1066800" cy="215154"/>
          </a:xfrm>
        </p:spPr>
        <p:txBody>
          <a:bodyPr/>
          <a:lstStyle>
            <a:lvl1pPr>
              <a:defRPr>
                <a:solidFill>
                  <a:schemeClr val="bg2"/>
                </a:solidFill>
              </a:defRPr>
            </a:lvl1pPr>
          </a:lstStyle>
          <a:p>
            <a:fld id="{A4A21382-D60C-42BF-80B2-71C971838E6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E9B1422-0C4D-4F10-98EE-853822C28068}" type="datetime1">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0B6E8-161A-4DA9-8069-964CFF3508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vines15.png"/>
          <p:cNvPicPr>
            <a:picLocks noChangeAspect="1"/>
          </p:cNvPicPr>
          <p:nvPr/>
        </p:nvPicPr>
        <p:blipFill>
          <a:blip r:embed="rId2"/>
          <a:srcRect l="27271" t="11030" r="45970" b="37244"/>
          <a:stretch>
            <a:fillRect/>
          </a:stretch>
        </p:blipFill>
        <p:spPr>
          <a:xfrm flipH="1">
            <a:off x="-1" y="2895600"/>
            <a:ext cx="2444681" cy="3886200"/>
          </a:xfrm>
          <a:prstGeom prst="rect">
            <a:avLst/>
          </a:prstGeom>
        </p:spPr>
      </p:pic>
      <p:sp>
        <p:nvSpPr>
          <p:cNvPr id="8" name="Rectangle 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8"/>
          <p:cNvGrpSpPr/>
          <p:nvPr/>
        </p:nvGrpSpPr>
        <p:grpSpPr>
          <a:xfrm>
            <a:off x="1216152" y="6015897"/>
            <a:ext cx="698371" cy="531091"/>
            <a:chOff x="1238130" y="6052653"/>
            <a:chExt cx="698371" cy="531091"/>
          </a:xfrm>
        </p:grpSpPr>
        <p:sp>
          <p:nvSpPr>
            <p:cNvPr id="10"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6"/>
            <p:cNvGrpSpPr/>
            <p:nvPr/>
          </p:nvGrpSpPr>
          <p:grpSpPr>
            <a:xfrm rot="2467258">
              <a:off x="1498296" y="6174338"/>
              <a:ext cx="173236" cy="175910"/>
              <a:chOff x="5902325" y="2266950"/>
              <a:chExt cx="820738" cy="833438"/>
            </a:xfrm>
            <a:solidFill>
              <a:schemeClr val="accent4"/>
            </a:solidFill>
          </p:grpSpPr>
          <p:sp>
            <p:nvSpPr>
              <p:cNvPr id="25"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1"/>
              <p:cNvGrpSpPr/>
              <p:nvPr/>
            </p:nvGrpSpPr>
            <p:grpSpPr>
              <a:xfrm>
                <a:off x="5902325" y="2266950"/>
                <a:ext cx="820738" cy="784225"/>
                <a:chOff x="4111625" y="2266950"/>
                <a:chExt cx="820738" cy="784225"/>
              </a:xfrm>
              <a:grpFill/>
            </p:grpSpPr>
            <p:sp>
              <p:nvSpPr>
                <p:cNvPr id="29"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3" name="Group 289"/>
            <p:cNvGrpSpPr/>
            <p:nvPr/>
          </p:nvGrpSpPr>
          <p:grpSpPr>
            <a:xfrm rot="2467258">
              <a:off x="1574607" y="6074181"/>
              <a:ext cx="38201" cy="25464"/>
              <a:chOff x="3916363" y="1970088"/>
              <a:chExt cx="180975" cy="120650"/>
            </a:xfrm>
          </p:grpSpPr>
          <p:sp>
            <p:nvSpPr>
              <p:cNvPr id="21" name="Freeform 20"/>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281"/>
            <p:cNvGrpSpPr/>
            <p:nvPr/>
          </p:nvGrpSpPr>
          <p:grpSpPr>
            <a:xfrm rot="2467258">
              <a:off x="1565335" y="6375697"/>
              <a:ext cx="84773" cy="72377"/>
              <a:chOff x="6294438" y="1638300"/>
              <a:chExt cx="401638" cy="342900"/>
            </a:xfrm>
          </p:grpSpPr>
          <p:sp>
            <p:nvSpPr>
              <p:cNvPr id="1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8" name="Group 59"/>
          <p:cNvGrpSpPr/>
          <p:nvPr/>
        </p:nvGrpSpPr>
        <p:grpSpPr>
          <a:xfrm>
            <a:off x="429768" y="6162201"/>
            <a:ext cx="424872" cy="557829"/>
            <a:chOff x="515430" y="6131024"/>
            <a:chExt cx="424872" cy="557829"/>
          </a:xfrm>
        </p:grpSpPr>
        <p:sp>
          <p:nvSpPr>
            <p:cNvPr id="61"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0" name="Group 296"/>
            <p:cNvGrpSpPr/>
            <p:nvPr/>
          </p:nvGrpSpPr>
          <p:grpSpPr>
            <a:xfrm rot="3025731">
              <a:off x="664340" y="6295204"/>
              <a:ext cx="138589" cy="140726"/>
              <a:chOff x="5902325" y="2266950"/>
              <a:chExt cx="820738" cy="833438"/>
            </a:xfrm>
            <a:solidFill>
              <a:schemeClr val="accent4"/>
            </a:solidFill>
          </p:grpSpPr>
          <p:sp>
            <p:nvSpPr>
              <p:cNvPr id="7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3" name="Group 291"/>
              <p:cNvGrpSpPr/>
              <p:nvPr/>
            </p:nvGrpSpPr>
            <p:grpSpPr>
              <a:xfrm>
                <a:off x="5902325" y="2266950"/>
                <a:ext cx="820738" cy="784225"/>
                <a:chOff x="4111625" y="2266950"/>
                <a:chExt cx="820738" cy="784225"/>
              </a:xfrm>
              <a:grpFill/>
            </p:grpSpPr>
            <p:sp>
              <p:nvSpPr>
                <p:cNvPr id="7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64" name="Group 281"/>
            <p:cNvGrpSpPr/>
            <p:nvPr/>
          </p:nvGrpSpPr>
          <p:grpSpPr>
            <a:xfrm rot="3025731">
              <a:off x="698372" y="6457657"/>
              <a:ext cx="67818" cy="57901"/>
              <a:chOff x="6294438" y="1638300"/>
              <a:chExt cx="401638" cy="342900"/>
            </a:xfrm>
          </p:grpSpPr>
          <p:sp>
            <p:nvSpPr>
              <p:cNvPr id="6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5"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74" name="Group 105"/>
          <p:cNvGrpSpPr>
            <a:grpSpLocks noChangeAspect="1"/>
          </p:cNvGrpSpPr>
          <p:nvPr/>
        </p:nvGrpSpPr>
        <p:grpSpPr>
          <a:xfrm rot="21069806">
            <a:off x="484632" y="5028345"/>
            <a:ext cx="1042416" cy="795528"/>
            <a:chOff x="1238130" y="6052653"/>
            <a:chExt cx="698371" cy="531091"/>
          </a:xfrm>
        </p:grpSpPr>
        <p:sp>
          <p:nvSpPr>
            <p:cNvPr id="107"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6" name="Group 296"/>
            <p:cNvGrpSpPr/>
            <p:nvPr/>
          </p:nvGrpSpPr>
          <p:grpSpPr>
            <a:xfrm rot="2467258">
              <a:off x="1498297" y="6174338"/>
              <a:ext cx="173236" cy="175910"/>
              <a:chOff x="5902325" y="2266950"/>
              <a:chExt cx="820738" cy="833438"/>
            </a:xfrm>
            <a:solidFill>
              <a:schemeClr val="accent4"/>
            </a:solidFill>
          </p:grpSpPr>
          <p:sp>
            <p:nvSpPr>
              <p:cNvPr id="12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9" name="Group 291"/>
              <p:cNvGrpSpPr/>
              <p:nvPr/>
            </p:nvGrpSpPr>
            <p:grpSpPr>
              <a:xfrm>
                <a:off x="5902325" y="2266950"/>
                <a:ext cx="820738" cy="784225"/>
                <a:chOff x="4111625" y="2266950"/>
                <a:chExt cx="820738" cy="784225"/>
              </a:xfrm>
              <a:grpFill/>
            </p:grpSpPr>
            <p:sp>
              <p:nvSpPr>
                <p:cNvPr id="12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10" name="Group 289"/>
            <p:cNvGrpSpPr/>
            <p:nvPr/>
          </p:nvGrpSpPr>
          <p:grpSpPr>
            <a:xfrm rot="2467258">
              <a:off x="1574607" y="6074181"/>
              <a:ext cx="38201" cy="25464"/>
              <a:chOff x="3916363" y="1970088"/>
              <a:chExt cx="180975" cy="120650"/>
            </a:xfrm>
          </p:grpSpPr>
          <p:sp>
            <p:nvSpPr>
              <p:cNvPr id="118" name="Freeform 117"/>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11" name="Group 281"/>
            <p:cNvGrpSpPr/>
            <p:nvPr/>
          </p:nvGrpSpPr>
          <p:grpSpPr>
            <a:xfrm rot="2467258">
              <a:off x="1565335" y="6375697"/>
              <a:ext cx="84773" cy="72377"/>
              <a:chOff x="6294438" y="1638300"/>
              <a:chExt cx="401638" cy="342900"/>
            </a:xfrm>
          </p:grpSpPr>
          <p:sp>
            <p:nvSpPr>
              <p:cNvPr id="114"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2"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a:srcRect l="6389" r="4959" b="27051"/>
          <a:stretch>
            <a:fillRect/>
          </a:stretch>
        </p:blipFill>
        <p:spPr>
          <a:xfrm>
            <a:off x="0" y="0"/>
            <a:ext cx="9144000" cy="6858709"/>
          </a:xfrm>
          <a:prstGeom prst="rect">
            <a:avLst/>
          </a:prstGeom>
        </p:spPr>
      </p:pic>
      <p:sp>
        <p:nvSpPr>
          <p:cNvPr id="2" name="Title 1"/>
          <p:cNvSpPr>
            <a:spLocks noGrp="1"/>
          </p:cNvSpPr>
          <p:nvPr>
            <p:ph type="title"/>
          </p:nvPr>
        </p:nvSpPr>
        <p:spPr>
          <a:xfrm>
            <a:off x="685800" y="2438400"/>
            <a:ext cx="77724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886200"/>
            <a:ext cx="77724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EFF5B-7591-4B29-A74A-08C8D69ED84B}" type="datetime1">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21382-D60C-42BF-80B2-71C971838E6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p>
            <a:r>
              <a:rPr lang="en-US" smtClean="0"/>
              <a:t>Click to edit Master title style</a:t>
            </a:r>
            <a:endParaRPr/>
          </a:p>
        </p:txBody>
      </p:sp>
      <p:sp>
        <p:nvSpPr>
          <p:cNvPr id="3" name="Content Placeholder 2"/>
          <p:cNvSpPr>
            <a:spLocks noGrp="1"/>
          </p:cNvSpPr>
          <p:nvPr>
            <p:ph sz="half" idx="1"/>
          </p:nvPr>
        </p:nvSpPr>
        <p:spPr>
          <a:xfrm>
            <a:off x="1976438" y="2003425"/>
            <a:ext cx="29718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03425"/>
            <a:ext cx="29718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0C72B68-D3DE-4D15-8775-7265D37D5442}" type="datetime1">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21382-D60C-42BF-80B2-71C971838E6F}"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81200"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199"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199F8DD-171E-4103-BDCF-360604A90395}" type="datetime1">
              <a:rPr lang="en-US" smtClean="0"/>
              <a:pPr/>
              <a:t>12/14/2011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21382-D60C-42BF-80B2-71C971838E6F}"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856A308-50E9-40BB-93A3-480D9EF55114}" type="datetime1">
              <a:rPr lang="en-US" smtClean="0"/>
              <a:pPr/>
              <a:t>12/14/2011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21382-D60C-42BF-80B2-71C971838E6F}"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CA8AE-17A6-44FE-A8D6-2BACC4B287BB}" type="datetime1">
              <a:rPr lang="en-US" smtClean="0"/>
              <a:pPr/>
              <a:t>12/14/2011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21382-D60C-42BF-80B2-71C971838E6F}"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1752" y="1033272"/>
            <a:ext cx="1298448" cy="2624328"/>
          </a:xfrm>
        </p:spPr>
        <p:txBody>
          <a:bodyPr anchor="t" anchorCtr="0"/>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2133600" y="1371600"/>
            <a:ext cx="4953000" cy="3886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127248" y="5486400"/>
            <a:ext cx="4498848"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A1667D-E1E4-4A24-8096-9861A741B26D}" type="datetime1">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21382-D60C-42BF-80B2-71C971838E6F}"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4800" y="1033462"/>
            <a:ext cx="1295400" cy="2624138"/>
          </a:xfrm>
        </p:spPr>
        <p:txBody>
          <a:bodyPr anchor="t" anchorCtr="0"/>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1905000" y="914400"/>
            <a:ext cx="54864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124200" y="5486400"/>
            <a:ext cx="44958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00348-8346-46E7-9CC2-98F108BF95F5}" type="datetime1">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21382-D60C-42BF-80B2-71C971838E6F}"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976438" y="1981201"/>
            <a:ext cx="5325315" cy="384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4651A9C-1FA6-46C3-A2C5-DDD93EB5705A}" type="datetime1">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21382-D60C-42BF-80B2-71C971838E6F}"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93751"/>
            <a:ext cx="1371600" cy="5041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76438" y="793751"/>
            <a:ext cx="4500562"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3733F2D-3C69-4B09-8961-04B1CF41F150}" type="datetime1">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21382-D60C-42BF-80B2-71C971838E6F}"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1"/>
            <a:ext cx="7772400" cy="1143000"/>
          </a:xfr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2590800"/>
            <a:ext cx="6400800" cy="8382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25A51C10-CF7B-48C3-BCB3-1B551865B0A0}" type="datetimeFigureOut">
              <a:rPr lang="en-US" smtClean="0"/>
              <a:pPr/>
              <a:t>12/14/2011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69E788-8BCF-4189-85ED-687340EF9B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vines15.png"/>
          <p:cNvPicPr>
            <a:picLocks noChangeAspect="1"/>
          </p:cNvPicPr>
          <p:nvPr/>
        </p:nvPicPr>
        <p:blipFill>
          <a:blip r:embed="rId2"/>
          <a:srcRect l="27271" t="11030" r="45970" b="37244"/>
          <a:stretch>
            <a:fillRect/>
          </a:stretch>
        </p:blipFill>
        <p:spPr>
          <a:xfrm flipH="1">
            <a:off x="-1" y="2895600"/>
            <a:ext cx="2444681" cy="3886200"/>
          </a:xfrm>
          <a:prstGeom prst="rect">
            <a:avLst/>
          </a:prstGeom>
        </p:spPr>
      </p:pic>
      <p:sp>
        <p:nvSpPr>
          <p:cNvPr id="6" name="Rectangle 5"/>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1216152" y="6015897"/>
            <a:ext cx="698371" cy="531091"/>
            <a:chOff x="1238130" y="6052653"/>
            <a:chExt cx="698371" cy="531091"/>
          </a:xfrm>
        </p:grpSpPr>
        <p:sp>
          <p:nvSpPr>
            <p:cNvPr id="8"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 name="Group 296"/>
            <p:cNvGrpSpPr/>
            <p:nvPr/>
          </p:nvGrpSpPr>
          <p:grpSpPr>
            <a:xfrm rot="2467258">
              <a:off x="1498296" y="6174338"/>
              <a:ext cx="173236" cy="175910"/>
              <a:chOff x="5902325" y="2266950"/>
              <a:chExt cx="820738" cy="833438"/>
            </a:xfrm>
            <a:solidFill>
              <a:schemeClr val="accent4"/>
            </a:solidFill>
          </p:grpSpPr>
          <p:sp>
            <p:nvSpPr>
              <p:cNvPr id="23"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91"/>
              <p:cNvGrpSpPr/>
              <p:nvPr/>
            </p:nvGrpSpPr>
            <p:grpSpPr>
              <a:xfrm>
                <a:off x="5902325" y="2266950"/>
                <a:ext cx="820738" cy="784225"/>
                <a:chOff x="4111625" y="2266950"/>
                <a:chExt cx="820738" cy="784225"/>
              </a:xfrm>
              <a:grpFill/>
            </p:grpSpPr>
            <p:sp>
              <p:nvSpPr>
                <p:cNvPr id="27"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9"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2" name="Group 289"/>
            <p:cNvGrpSpPr/>
            <p:nvPr/>
          </p:nvGrpSpPr>
          <p:grpSpPr>
            <a:xfrm rot="2467258">
              <a:off x="1574607" y="6074181"/>
              <a:ext cx="38201" cy="25464"/>
              <a:chOff x="3916363" y="1970088"/>
              <a:chExt cx="180975" cy="120650"/>
            </a:xfrm>
          </p:grpSpPr>
          <p:sp>
            <p:nvSpPr>
              <p:cNvPr id="19" name="Freeform 18"/>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6" name="Group 281"/>
            <p:cNvGrpSpPr/>
            <p:nvPr/>
          </p:nvGrpSpPr>
          <p:grpSpPr>
            <a:xfrm rot="2467258">
              <a:off x="1565335" y="6375697"/>
              <a:ext cx="84773" cy="72377"/>
              <a:chOff x="6294438" y="1638300"/>
              <a:chExt cx="401638" cy="342900"/>
            </a:xfrm>
          </p:grpSpPr>
          <p:sp>
            <p:nvSpPr>
              <p:cNvPr id="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58" name="Group 57"/>
          <p:cNvGrpSpPr/>
          <p:nvPr/>
        </p:nvGrpSpPr>
        <p:grpSpPr>
          <a:xfrm>
            <a:off x="429768" y="6162201"/>
            <a:ext cx="424872" cy="557829"/>
            <a:chOff x="515430" y="6131024"/>
            <a:chExt cx="424872" cy="557829"/>
          </a:xfrm>
        </p:grpSpPr>
        <p:sp>
          <p:nvSpPr>
            <p:cNvPr id="59"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1" name="Group 296"/>
            <p:cNvGrpSpPr/>
            <p:nvPr/>
          </p:nvGrpSpPr>
          <p:grpSpPr>
            <a:xfrm rot="3025731">
              <a:off x="664340" y="6295204"/>
              <a:ext cx="138589" cy="140726"/>
              <a:chOff x="5902325" y="2266950"/>
              <a:chExt cx="820738" cy="833438"/>
            </a:xfrm>
            <a:solidFill>
              <a:schemeClr val="accent4"/>
            </a:solidFill>
          </p:grpSpPr>
          <p:sp>
            <p:nvSpPr>
              <p:cNvPr id="69"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1"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2" name="Group 291"/>
              <p:cNvGrpSpPr/>
              <p:nvPr/>
            </p:nvGrpSpPr>
            <p:grpSpPr>
              <a:xfrm>
                <a:off x="5902325" y="2266950"/>
                <a:ext cx="820738" cy="784225"/>
                <a:chOff x="4111625" y="2266950"/>
                <a:chExt cx="820738" cy="784225"/>
              </a:xfrm>
              <a:grpFill/>
            </p:grpSpPr>
            <p:sp>
              <p:nvSpPr>
                <p:cNvPr id="73"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4"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5"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72" name="Group 281"/>
            <p:cNvGrpSpPr/>
            <p:nvPr/>
          </p:nvGrpSpPr>
          <p:grpSpPr>
            <a:xfrm rot="3025731">
              <a:off x="698372" y="6457657"/>
              <a:ext cx="67818" cy="57901"/>
              <a:chOff x="6294438" y="1638300"/>
              <a:chExt cx="401638" cy="342900"/>
            </a:xfrm>
          </p:grpSpPr>
          <p:sp>
            <p:nvSpPr>
              <p:cNvPr id="6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3"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4"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4" name="Group 103"/>
          <p:cNvGrpSpPr>
            <a:grpSpLocks noChangeAspect="1"/>
          </p:cNvGrpSpPr>
          <p:nvPr/>
        </p:nvGrpSpPr>
        <p:grpSpPr>
          <a:xfrm rot="21069806">
            <a:off x="484632" y="5028345"/>
            <a:ext cx="1042416" cy="795528"/>
            <a:chOff x="1238130" y="6052653"/>
            <a:chExt cx="698371" cy="531091"/>
          </a:xfrm>
        </p:grpSpPr>
        <p:sp>
          <p:nvSpPr>
            <p:cNvPr id="105"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7" name="Group 296"/>
            <p:cNvGrpSpPr/>
            <p:nvPr/>
          </p:nvGrpSpPr>
          <p:grpSpPr>
            <a:xfrm rot="2467258">
              <a:off x="1498297" y="6174338"/>
              <a:ext cx="173236" cy="175910"/>
              <a:chOff x="5902325" y="2266950"/>
              <a:chExt cx="820738" cy="833438"/>
            </a:xfrm>
            <a:solidFill>
              <a:schemeClr val="accent4"/>
            </a:solidFill>
          </p:grpSpPr>
          <p:sp>
            <p:nvSpPr>
              <p:cNvPr id="120"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2"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8" name="Group 291"/>
              <p:cNvGrpSpPr/>
              <p:nvPr/>
            </p:nvGrpSpPr>
            <p:grpSpPr>
              <a:xfrm>
                <a:off x="5902325" y="2266950"/>
                <a:ext cx="820738" cy="784225"/>
                <a:chOff x="4111625" y="2266950"/>
                <a:chExt cx="820738" cy="784225"/>
              </a:xfrm>
              <a:grpFill/>
            </p:grpSpPr>
            <p:sp>
              <p:nvSpPr>
                <p:cNvPr id="124"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5"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6"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09" name="Group 289"/>
            <p:cNvGrpSpPr/>
            <p:nvPr/>
          </p:nvGrpSpPr>
          <p:grpSpPr>
            <a:xfrm rot="2467258">
              <a:off x="1574607" y="6074181"/>
              <a:ext cx="38201" cy="25464"/>
              <a:chOff x="3916363" y="1970088"/>
              <a:chExt cx="180975" cy="120650"/>
            </a:xfrm>
          </p:grpSpPr>
          <p:sp>
            <p:nvSpPr>
              <p:cNvPr id="116" name="Freeform 115"/>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116"/>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8" name="Freeform 117"/>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3" name="Group 281"/>
            <p:cNvGrpSpPr/>
            <p:nvPr/>
          </p:nvGrpSpPr>
          <p:grpSpPr>
            <a:xfrm rot="2467258">
              <a:off x="1565335" y="6375697"/>
              <a:ext cx="84773" cy="72377"/>
              <a:chOff x="6294438" y="1638300"/>
              <a:chExt cx="401638" cy="342900"/>
            </a:xfrm>
          </p:grpSpPr>
          <p:sp>
            <p:nvSpPr>
              <p:cNvPr id="112"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0"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Date Placeholder 1"/>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A51C10-CF7B-48C3-BCB3-1B551865B0A0}" type="datetimeFigureOut">
              <a:rPr lang="en-US" smtClean="0"/>
              <a:pPr/>
              <a:t>12/14/2011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69E788-8BCF-4189-85ED-687340EF9B0E}"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5A51C10-CF7B-48C3-BCB3-1B551865B0A0}" type="datetimeFigureOut">
              <a:rPr lang="en-US" smtClean="0"/>
              <a:pPr/>
              <a:t>12/14/2011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69E788-8BCF-4189-85ED-687340EF9B0E}"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5A51C10-CF7B-48C3-BCB3-1B551865B0A0}" type="datetimeFigureOut">
              <a:rPr lang="en-US" smtClean="0"/>
              <a:pPr/>
              <a:t>12/14/2011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E69E788-8BCF-4189-85ED-687340EF9B0E}"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5A51C10-CF7B-48C3-BCB3-1B551865B0A0}" type="datetimeFigureOut">
              <a:rPr lang="en-US" smtClean="0"/>
              <a:pPr/>
              <a:t>12/14/2011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E69E788-8BCF-4189-85ED-687340EF9B0E}"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5A51C10-CF7B-48C3-BCB3-1B551865B0A0}" type="datetimeFigureOut">
              <a:rPr lang="en-US" smtClean="0"/>
              <a:pPr/>
              <a:t>12/14/2011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8E69E788-8BCF-4189-85ED-687340EF9B0E}"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5A51C10-CF7B-48C3-BCB3-1B551865B0A0}" type="datetimeFigureOut">
              <a:rPr lang="en-US" smtClean="0"/>
              <a:pPr/>
              <a:t>12/14/2011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8E69E788-8BCF-4189-85ED-687340EF9B0E}"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5A51C10-CF7B-48C3-BCB3-1B551865B0A0}" type="datetimeFigureOut">
              <a:rPr lang="en-US" smtClean="0"/>
              <a:pPr/>
              <a:t>12/14/2011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E69E788-8BCF-4189-85ED-687340EF9B0E}"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5A51C10-CF7B-48C3-BCB3-1B551865B0A0}" type="datetimeFigureOut">
              <a:rPr lang="en-US" smtClean="0"/>
              <a:pPr/>
              <a:t>12/14/2011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E69E788-8BCF-4189-85ED-687340EF9B0E}"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A51C10-CF7B-48C3-BCB3-1B551865B0A0}" type="datetimeFigureOut">
              <a:rPr lang="en-US" smtClean="0"/>
              <a:pPr/>
              <a:t>12/14/2011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69E788-8BCF-4189-85ED-687340EF9B0E}"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A51C10-CF7B-48C3-BCB3-1B551865B0A0}" type="datetimeFigureOut">
              <a:rPr lang="en-US" smtClean="0"/>
              <a:pPr/>
              <a:t>12/14/2011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69E788-8BCF-4189-85ED-687340EF9B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881718" y="1843088"/>
            <a:ext cx="3886200" cy="41148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1843088"/>
            <a:ext cx="3008313" cy="1828800"/>
          </a:xfrm>
        </p:spPr>
        <p:txBody>
          <a:bodyPr/>
          <a:lstStyle>
            <a:lvl1pPr marL="0" indent="0">
              <a:lnSpc>
                <a:spcPct val="125000"/>
              </a:lnSpc>
              <a:spcBef>
                <a:spcPts val="10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pic>
        <p:nvPicPr>
          <p:cNvPr id="7" name="Picture 6" descr="Blend9.png"/>
          <p:cNvPicPr>
            <a:picLocks noChangeAspect="1"/>
          </p:cNvPicPr>
          <p:nvPr/>
        </p:nvPicPr>
        <p:blipFill>
          <a:blip r:embed="rId2"/>
          <a:stretch>
            <a:fillRect/>
          </a:stretch>
        </p:blipFill>
        <p:spPr>
          <a:xfrm>
            <a:off x="0" y="0"/>
            <a:ext cx="9143999" cy="6858000"/>
          </a:xfrm>
          <a:prstGeom prst="rect">
            <a:avLst/>
          </a:prstGeom>
        </p:spPr>
      </p:pic>
      <p:pic>
        <p:nvPicPr>
          <p:cNvPr id="10" name="Picture 9" descr="misc.png"/>
          <p:cNvPicPr>
            <a:picLocks noChangeAspect="1"/>
          </p:cNvPicPr>
          <p:nvPr/>
        </p:nvPicPr>
        <p:blipFill>
          <a:blip r:embed="rId3">
            <a:duotone>
              <a:schemeClr val="accent3">
                <a:shade val="45000"/>
                <a:satMod val="135000"/>
              </a:schemeClr>
              <a:prstClr val="white"/>
            </a:duotone>
            <a:lum bright="36000"/>
          </a:blip>
          <a:stretch>
            <a:fillRect/>
          </a:stretch>
        </p:blipFill>
        <p:spPr>
          <a:xfrm>
            <a:off x="5125" y="0"/>
            <a:ext cx="1188350" cy="6858000"/>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BAA94-C6A1-4A84-BE0B-B93B4D4695F1}"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22045-F852-432A-8439-4C4D1E71E8F1}"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162050"/>
          </a:xfrm>
        </p:spPr>
        <p:txBody>
          <a:bodyPr vert="horz" lIns="91440" tIns="45720" rIns="91440" bIns="45720" rtlCol="0" anchor="b">
            <a:noAutofit/>
          </a:bodyPr>
          <a:lstStyle>
            <a:lvl1pPr algn="l" defTabSz="914400" rtl="0" eaLnBrk="1" latinLnBrk="0" hangingPunct="1">
              <a:spcBef>
                <a:spcPct val="0"/>
              </a:spcBef>
              <a:buNone/>
              <a:defRPr sz="2400" b="0" kern="1200" spc="200" baseline="0">
                <a:solidFill>
                  <a:schemeClr val="tx1">
                    <a:lumMod val="65000"/>
                    <a:lumOff val="3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1718" y="1843087"/>
            <a:ext cx="4114800" cy="4194175"/>
          </a:xfrm>
          <a:prstGeom prst="ellipse">
            <a:avLst/>
          </a:prstGeom>
          <a:solidFill>
            <a:schemeClr val="bg1">
              <a:alpha val="5000"/>
            </a:schemeClr>
          </a:solidFill>
          <a:ln w="50800">
            <a:gradFill>
              <a:gsLst>
                <a:gs pos="0">
                  <a:schemeClr val="tx2">
                    <a:lumMod val="40000"/>
                    <a:lumOff val="60000"/>
                  </a:schemeClr>
                </a:gs>
                <a:gs pos="100000">
                  <a:schemeClr val="tx2">
                    <a:lumMod val="20000"/>
                    <a:lumOff val="80000"/>
                  </a:schemeClr>
                </a:gs>
              </a:gsLst>
              <a:lin ang="16800000" scaled="0"/>
            </a:gradFill>
          </a:ln>
          <a:effectLst/>
          <a:scene3d>
            <a:camera prst="orthographicFront"/>
            <a:lightRig rig="threePt" dir="t"/>
          </a:scene3d>
          <a:sp3d contourW="12700" prstMaterial="powder">
            <a:bevelT w="152400" h="50800" prst="softRound"/>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lvl1pPr marL="0" indent="0" algn="ctr" defTabSz="914400" rtl="0" eaLnBrk="1" latinLnBrk="0" hangingPunct="1">
              <a:buNone/>
              <a:defRPr sz="20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1843087"/>
            <a:ext cx="3008312" cy="1828800"/>
          </a:xfrm>
        </p:spPr>
        <p:txBody>
          <a:bodyPr vert="horz" lIns="91440" tIns="45720" rIns="91440" bIns="45720" rtlCol="0">
            <a:normAutofit/>
          </a:bodyPr>
          <a:lstStyle>
            <a:lvl1pPr marL="0" indent="0">
              <a:lnSpc>
                <a:spcPct val="125000"/>
              </a:lnSpc>
              <a:spcBef>
                <a:spcPts val="1000"/>
              </a:spcBef>
              <a:buNone/>
              <a:defRPr sz="1400" kern="1200" spc="100" baseline="0">
                <a:solidFill>
                  <a:schemeClr val="tx1">
                    <a:lumMod val="65000"/>
                    <a:lumOff val="35000"/>
                  </a:schemeClr>
                </a:solidFill>
                <a:effectLst>
                  <a:innerShdw blurRad="50800">
                    <a:schemeClr val="bg1"/>
                  </a:inn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639366-1088-49E4-86BE-56A30DD68184}" type="datetimeFigureOut">
              <a:rPr lang="en-US" smtClean="0"/>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DD8B3-0A8F-4EBB-8189-DF13FE975354}" type="slidenum">
              <a:rPr lang="en-US" smtClean="0"/>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39366-1088-49E4-86BE-56A30DD68184}" type="datetimeFigureOut">
              <a:rPr lang="en-US" smtClean="0"/>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DD8B3-0A8F-4EBB-8189-DF13FE975354}" type="slidenum">
              <a:rPr lang="en-US" smtClean="0"/>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39366-1088-49E4-86BE-56A30DD68184}" type="datetimeFigureOut">
              <a:rPr lang="en-US" smtClean="0"/>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DD8B3-0A8F-4EBB-8189-DF13FE975354}" type="slidenum">
              <a:rPr lang="en-US" smtClean="0"/>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639366-1088-49E4-86BE-56A30DD68184}" type="datetimeFigureOut">
              <a:rPr lang="en-US" smtClean="0"/>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DD8B3-0A8F-4EBB-8189-DF13FE975354}" type="slidenum">
              <a:rPr lang="en-US" smtClean="0"/>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639366-1088-49E4-86BE-56A30DD68184}" type="datetimeFigureOut">
              <a:rPr lang="en-US" smtClean="0"/>
              <a:t>12/14/2011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4DD8B3-0A8F-4EBB-8189-DF13FE975354}"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639366-1088-49E4-86BE-56A30DD68184}" type="datetimeFigureOut">
              <a:rPr lang="en-US" smtClean="0"/>
              <a:t>12/14/2011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DD8B3-0A8F-4EBB-8189-DF13FE975354}" type="slidenum">
              <a:rPr lang="en-US" smtClean="0"/>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39366-1088-49E4-86BE-56A30DD68184}" type="datetimeFigureOut">
              <a:rPr lang="en-US" smtClean="0"/>
              <a:t>12/14/2011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4DD8B3-0A8F-4EBB-8189-DF13FE975354}" type="slidenum">
              <a:rPr lang="en-US" smtClean="0"/>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39366-1088-49E4-86BE-56A30DD68184}" type="datetimeFigureOut">
              <a:rPr lang="en-US" smtClean="0"/>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DD8B3-0A8F-4EBB-8189-DF13FE975354}"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39366-1088-49E4-86BE-56A30DD68184}" type="datetimeFigureOut">
              <a:rPr lang="en-US" smtClean="0"/>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DD8B3-0A8F-4EBB-8189-DF13FE9753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8.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2.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4.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598" name="Rectangle 159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555" name="Picture 1554" descr="vines15.png"/>
          <p:cNvPicPr>
            <a:picLocks noChangeAspect="1"/>
          </p:cNvPicPr>
          <p:nvPr/>
        </p:nvPicPr>
        <p:blipFill>
          <a:blip r:embed="rId13"/>
          <a:srcRect l="27271" t="11030" r="45970" b="37244"/>
          <a:stretch>
            <a:fillRect/>
          </a:stretch>
        </p:blipFill>
        <p:spPr>
          <a:xfrm flipH="1">
            <a:off x="-1" y="2895600"/>
            <a:ext cx="2444681" cy="3886200"/>
          </a:xfrm>
          <a:prstGeom prst="rect">
            <a:avLst/>
          </a:prstGeom>
        </p:spPr>
      </p:pic>
      <p:sp>
        <p:nvSpPr>
          <p:cNvPr id="2" name="Title Placeholder 1"/>
          <p:cNvSpPr>
            <a:spLocks noGrp="1"/>
          </p:cNvSpPr>
          <p:nvPr>
            <p:ph type="title"/>
          </p:nvPr>
        </p:nvSpPr>
        <p:spPr>
          <a:xfrm>
            <a:off x="457200" y="152400"/>
            <a:ext cx="6858000" cy="16764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057400" y="2133601"/>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38200" y="6515287"/>
            <a:ext cx="2133600" cy="365125"/>
          </a:xfrm>
          <a:prstGeom prst="rect">
            <a:avLst/>
          </a:prstGeom>
          <a:effectLst/>
        </p:spPr>
        <p:txBody>
          <a:bodyPr vert="horz" lIns="91440" tIns="45720" rIns="91440" bIns="45720" rtlCol="0" anchor="ctr">
            <a:normAutofit/>
          </a:bodyPr>
          <a:lstStyle>
            <a:lvl1pPr marL="0" indent="0" algn="l"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fld id="{8E36636D-D922-432D-A958-524484B5923D}" type="datetimeFigureOut">
              <a:rPr lang="en-US" smtClean="0"/>
              <a:pPr/>
              <a:t>12/14/2011</a:t>
            </a:fld>
            <a:endParaRPr lang="en-US"/>
          </a:p>
        </p:txBody>
      </p:sp>
      <p:sp>
        <p:nvSpPr>
          <p:cNvPr id="5" name="Footer Placeholder 4"/>
          <p:cNvSpPr>
            <a:spLocks noGrp="1"/>
          </p:cNvSpPr>
          <p:nvPr>
            <p:ph type="ftr" sz="quarter" idx="3"/>
          </p:nvPr>
        </p:nvSpPr>
        <p:spPr>
          <a:xfrm>
            <a:off x="5105400" y="6515287"/>
            <a:ext cx="2895600" cy="365125"/>
          </a:xfrm>
          <a:prstGeom prst="rect">
            <a:avLst/>
          </a:prstGeom>
          <a:effectLst/>
        </p:spPr>
        <p:txBody>
          <a:bodyPr vert="horz" lIns="91440" tIns="45720" rIns="91440" bIns="45720" rtlCol="0" anchor="ctr">
            <a:normAutofit/>
          </a:bodyPr>
          <a:lstStyle>
            <a:lvl1pPr marL="0" indent="0" algn="r"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endParaRPr lang="en-US"/>
          </a:p>
        </p:txBody>
      </p:sp>
      <p:sp>
        <p:nvSpPr>
          <p:cNvPr id="6" name="Slide Number Placeholder 5"/>
          <p:cNvSpPr>
            <a:spLocks noGrp="1"/>
          </p:cNvSpPr>
          <p:nvPr>
            <p:ph type="sldNum" sz="quarter" idx="4"/>
          </p:nvPr>
        </p:nvSpPr>
        <p:spPr>
          <a:xfrm>
            <a:off x="8382000" y="6515287"/>
            <a:ext cx="685800" cy="365125"/>
          </a:xfrm>
          <a:prstGeom prst="rect">
            <a:avLst/>
          </a:prstGeom>
          <a:effectLst/>
        </p:spPr>
        <p:txBody>
          <a:bodyPr vert="horz" lIns="91440" tIns="45720" rIns="91440" bIns="45720" rtlCol="0" anchor="ctr">
            <a:normAutofit/>
          </a:bodyPr>
          <a:lstStyle>
            <a:lvl1pPr marL="0" indent="0" algn="r"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fld id="{DF28FB93-0A08-4E7D-8E63-9EFA29F1E093}" type="slidenum">
              <a:rPr lang="en-US" smtClean="0"/>
              <a:pPr/>
              <a:t>‹#›</a:t>
            </a:fld>
            <a:endParaRPr lang="en-US"/>
          </a:p>
        </p:txBody>
      </p:sp>
      <p:grpSp>
        <p:nvGrpSpPr>
          <p:cNvPr id="7" name="Group 854"/>
          <p:cNvGrpSpPr/>
          <p:nvPr/>
        </p:nvGrpSpPr>
        <p:grpSpPr>
          <a:xfrm>
            <a:off x="7287768" y="1005840"/>
            <a:ext cx="836744" cy="637309"/>
            <a:chOff x="796323" y="4190170"/>
            <a:chExt cx="836744" cy="637309"/>
          </a:xfrm>
        </p:grpSpPr>
        <p:sp>
          <p:nvSpPr>
            <p:cNvPr id="856" name="AutoShape 3"/>
            <p:cNvSpPr>
              <a:spLocks noChangeAspect="1" noChangeArrowheads="1" noTextEdit="1"/>
            </p:cNvSpPr>
            <p:nvPr/>
          </p:nvSpPr>
          <p:spPr bwMode="auto">
            <a:xfrm rot="276801">
              <a:off x="801678" y="4195901"/>
              <a:ext cx="829104" cy="612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7" name="Freeform 856"/>
            <p:cNvSpPr>
              <a:spLocks noEditPoints="1"/>
            </p:cNvSpPr>
            <p:nvPr/>
          </p:nvSpPr>
          <p:spPr bwMode="auto">
            <a:xfrm rot="276801">
              <a:off x="796323" y="4190170"/>
              <a:ext cx="836744" cy="637309"/>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8" name="Group 296"/>
            <p:cNvGrpSpPr/>
            <p:nvPr/>
          </p:nvGrpSpPr>
          <p:grpSpPr>
            <a:xfrm rot="276801">
              <a:off x="1069024" y="4350687"/>
              <a:ext cx="207881" cy="211092"/>
              <a:chOff x="5902325" y="2266950"/>
              <a:chExt cx="820738" cy="833438"/>
            </a:xfrm>
            <a:noFill/>
          </p:grpSpPr>
          <p:sp>
            <p:nvSpPr>
              <p:cNvPr id="86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1"/>
              <p:cNvGrpSpPr/>
              <p:nvPr/>
            </p:nvGrpSpPr>
            <p:grpSpPr>
              <a:xfrm>
                <a:off x="5902325" y="2266950"/>
                <a:ext cx="820738" cy="784225"/>
                <a:chOff x="4111625" y="2266950"/>
                <a:chExt cx="820738" cy="784225"/>
              </a:xfrm>
              <a:grpFill/>
            </p:grpSpPr>
            <p:sp>
              <p:nvSpPr>
                <p:cNvPr id="86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859" name="Freeform 283"/>
            <p:cNvSpPr>
              <a:spLocks/>
            </p:cNvSpPr>
            <p:nvPr/>
          </p:nvSpPr>
          <p:spPr bwMode="auto">
            <a:xfrm rot="276801">
              <a:off x="1150043" y="4277541"/>
              <a:ext cx="63932" cy="172897"/>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0" name="Freeform 284"/>
            <p:cNvSpPr>
              <a:spLocks/>
            </p:cNvSpPr>
            <p:nvPr/>
          </p:nvSpPr>
          <p:spPr bwMode="auto">
            <a:xfrm rot="276801">
              <a:off x="1235754" y="4279506"/>
              <a:ext cx="61117" cy="174104"/>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 name="Group 895"/>
          <p:cNvGrpSpPr/>
          <p:nvPr/>
        </p:nvGrpSpPr>
        <p:grpSpPr>
          <a:xfrm rot="21061999">
            <a:off x="8158559" y="1724666"/>
            <a:ext cx="690418" cy="906472"/>
            <a:chOff x="1669229" y="5000575"/>
            <a:chExt cx="690418" cy="906472"/>
          </a:xfrm>
        </p:grpSpPr>
        <p:sp>
          <p:nvSpPr>
            <p:cNvPr id="897" name="AutoShape 3"/>
            <p:cNvSpPr>
              <a:spLocks noChangeAspect="1" noChangeArrowheads="1" noTextEdit="1"/>
            </p:cNvSpPr>
            <p:nvPr/>
          </p:nvSpPr>
          <p:spPr bwMode="auto">
            <a:xfrm rot="4516355">
              <a:off x="1572569" y="5121113"/>
              <a:ext cx="898195" cy="663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8" name="Freeform 897"/>
            <p:cNvSpPr>
              <a:spLocks noEditPoints="1"/>
            </p:cNvSpPr>
            <p:nvPr/>
          </p:nvSpPr>
          <p:spPr bwMode="auto">
            <a:xfrm rot="4516355">
              <a:off x="1561202" y="5108602"/>
              <a:ext cx="906472" cy="690418"/>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3">
                <a:alpha val="7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96"/>
            <p:cNvGrpSpPr/>
            <p:nvPr/>
          </p:nvGrpSpPr>
          <p:grpSpPr>
            <a:xfrm rot="4516355">
              <a:off x="1940614" y="5277922"/>
              <a:ext cx="225201" cy="228684"/>
              <a:chOff x="5902325" y="2266950"/>
              <a:chExt cx="820738" cy="833438"/>
            </a:xfrm>
            <a:solidFill>
              <a:schemeClr val="accent4"/>
            </a:solidFill>
          </p:grpSpPr>
          <p:sp>
            <p:nvSpPr>
              <p:cNvPr id="907"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8"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9"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1"/>
              <p:cNvGrpSpPr/>
              <p:nvPr/>
            </p:nvGrpSpPr>
            <p:grpSpPr>
              <a:xfrm>
                <a:off x="5902325" y="2266950"/>
                <a:ext cx="820738" cy="784225"/>
                <a:chOff x="4111625" y="2266950"/>
                <a:chExt cx="820738" cy="784225"/>
              </a:xfrm>
              <a:grpFill/>
            </p:grpSpPr>
            <p:sp>
              <p:nvSpPr>
                <p:cNvPr id="911"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2"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3"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4"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5"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6"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3" name="Group 281"/>
            <p:cNvGrpSpPr/>
            <p:nvPr/>
          </p:nvGrpSpPr>
          <p:grpSpPr>
            <a:xfrm rot="4516355">
              <a:off x="1913505" y="5522863"/>
              <a:ext cx="110206" cy="94090"/>
              <a:chOff x="6294438" y="1638300"/>
              <a:chExt cx="401638" cy="342900"/>
            </a:xfrm>
          </p:grpSpPr>
          <p:sp>
            <p:nvSpPr>
              <p:cNvPr id="903"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4"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5"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6"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01" name="Freeform 283"/>
            <p:cNvSpPr>
              <a:spLocks/>
            </p:cNvSpPr>
            <p:nvPr/>
          </p:nvSpPr>
          <p:spPr bwMode="auto">
            <a:xfrm rot="4516355">
              <a:off x="2116130" y="5274782"/>
              <a:ext cx="69260" cy="18730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2" name="Freeform 284"/>
            <p:cNvSpPr>
              <a:spLocks/>
            </p:cNvSpPr>
            <p:nvPr/>
          </p:nvSpPr>
          <p:spPr bwMode="auto">
            <a:xfrm rot="4516355">
              <a:off x="2145277" y="5361225"/>
              <a:ext cx="66210" cy="188613"/>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941"/>
          <p:cNvGrpSpPr/>
          <p:nvPr/>
        </p:nvGrpSpPr>
        <p:grpSpPr>
          <a:xfrm>
            <a:off x="1216152" y="6015897"/>
            <a:ext cx="698371" cy="531091"/>
            <a:chOff x="1238130" y="6052653"/>
            <a:chExt cx="698371" cy="531091"/>
          </a:xfrm>
        </p:grpSpPr>
        <p:sp>
          <p:nvSpPr>
            <p:cNvPr id="943"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4" name="Freeform 943"/>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 name="Group 296"/>
            <p:cNvGrpSpPr/>
            <p:nvPr/>
          </p:nvGrpSpPr>
          <p:grpSpPr>
            <a:xfrm rot="2467258">
              <a:off x="1498292" y="6174338"/>
              <a:ext cx="173236" cy="175910"/>
              <a:chOff x="5902325" y="2266950"/>
              <a:chExt cx="820738" cy="833438"/>
            </a:xfrm>
            <a:solidFill>
              <a:schemeClr val="accent4"/>
            </a:solidFill>
          </p:grpSpPr>
          <p:sp>
            <p:nvSpPr>
              <p:cNvPr id="958"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9"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0"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6" name="Group 291"/>
              <p:cNvGrpSpPr/>
              <p:nvPr/>
            </p:nvGrpSpPr>
            <p:grpSpPr>
              <a:xfrm>
                <a:off x="5902325" y="2266950"/>
                <a:ext cx="820738" cy="784225"/>
                <a:chOff x="4111625" y="2266950"/>
                <a:chExt cx="820738" cy="784225"/>
              </a:xfrm>
              <a:grpFill/>
            </p:grpSpPr>
            <p:sp>
              <p:nvSpPr>
                <p:cNvPr id="962"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3"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4"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5"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6"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7"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8"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9"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0"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1"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2"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3"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4"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5"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6"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7"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8"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9"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0"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1"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2"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3"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4"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5"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6"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7"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8"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9"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0"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1"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2"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7" name="Group 289"/>
            <p:cNvGrpSpPr/>
            <p:nvPr/>
          </p:nvGrpSpPr>
          <p:grpSpPr>
            <a:xfrm rot="2467258">
              <a:off x="1574607" y="6074181"/>
              <a:ext cx="38201" cy="25464"/>
              <a:chOff x="3916363" y="1970088"/>
              <a:chExt cx="180975" cy="120650"/>
            </a:xfrm>
          </p:grpSpPr>
          <p:sp>
            <p:nvSpPr>
              <p:cNvPr id="954" name="Freeform 953"/>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5" name="Freeform 954"/>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6" name="Freeform 955"/>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7" name="Freeform 956"/>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8" name="Group 281"/>
            <p:cNvGrpSpPr/>
            <p:nvPr/>
          </p:nvGrpSpPr>
          <p:grpSpPr>
            <a:xfrm rot="2467258">
              <a:off x="1565335" y="6375697"/>
              <a:ext cx="84773" cy="72377"/>
              <a:chOff x="6294438" y="1638300"/>
              <a:chExt cx="401638" cy="342900"/>
            </a:xfrm>
          </p:grpSpPr>
          <p:sp>
            <p:nvSpPr>
              <p:cNvPr id="950"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1"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2"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3"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48"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9"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9" name="Group 992"/>
          <p:cNvGrpSpPr/>
          <p:nvPr/>
        </p:nvGrpSpPr>
        <p:grpSpPr>
          <a:xfrm>
            <a:off x="429768" y="6162201"/>
            <a:ext cx="424872" cy="557829"/>
            <a:chOff x="515430" y="6131024"/>
            <a:chExt cx="424872" cy="557829"/>
          </a:xfrm>
        </p:grpSpPr>
        <p:sp>
          <p:nvSpPr>
            <p:cNvPr id="994"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5" name="Freeform 994"/>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0" name="Group 296"/>
            <p:cNvGrpSpPr/>
            <p:nvPr/>
          </p:nvGrpSpPr>
          <p:grpSpPr>
            <a:xfrm rot="3025731">
              <a:off x="664340" y="6295200"/>
              <a:ext cx="138589" cy="140726"/>
              <a:chOff x="5902325" y="2266950"/>
              <a:chExt cx="820738" cy="833438"/>
            </a:xfrm>
            <a:solidFill>
              <a:schemeClr val="accent4"/>
            </a:solidFill>
          </p:grpSpPr>
          <p:sp>
            <p:nvSpPr>
              <p:cNvPr id="1004"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5"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6"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1" name="Group 291"/>
              <p:cNvGrpSpPr/>
              <p:nvPr/>
            </p:nvGrpSpPr>
            <p:grpSpPr>
              <a:xfrm>
                <a:off x="5902325" y="2266950"/>
                <a:ext cx="820738" cy="784225"/>
                <a:chOff x="4111625" y="2266950"/>
                <a:chExt cx="820738" cy="784225"/>
              </a:xfrm>
              <a:grpFill/>
            </p:grpSpPr>
            <p:sp>
              <p:nvSpPr>
                <p:cNvPr id="1008"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9"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0"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1"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2"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3"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2" name="Group 281"/>
            <p:cNvGrpSpPr/>
            <p:nvPr/>
          </p:nvGrpSpPr>
          <p:grpSpPr>
            <a:xfrm rot="3025731">
              <a:off x="698372" y="6457657"/>
              <a:ext cx="67818" cy="57901"/>
              <a:chOff x="6294438" y="1638300"/>
              <a:chExt cx="401638" cy="342900"/>
            </a:xfrm>
          </p:grpSpPr>
          <p:sp>
            <p:nvSpPr>
              <p:cNvPr id="1000"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1"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2"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3"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98"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9"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 name="Group 1461"/>
          <p:cNvGrpSpPr/>
          <p:nvPr/>
        </p:nvGrpSpPr>
        <p:grpSpPr>
          <a:xfrm>
            <a:off x="7964424" y="493776"/>
            <a:ext cx="558053" cy="424872"/>
            <a:chOff x="1475175" y="3681289"/>
            <a:chExt cx="558053" cy="424872"/>
          </a:xfrm>
        </p:grpSpPr>
        <p:sp>
          <p:nvSpPr>
            <p:cNvPr id="1463"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4" name="Freeform 1463"/>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4" name="Group 296"/>
            <p:cNvGrpSpPr/>
            <p:nvPr/>
          </p:nvGrpSpPr>
          <p:grpSpPr>
            <a:xfrm rot="1778703">
              <a:off x="1674440" y="3779824"/>
              <a:ext cx="138589" cy="140726"/>
              <a:chOff x="5902325" y="2266950"/>
              <a:chExt cx="820738" cy="833438"/>
            </a:xfrm>
            <a:noFill/>
          </p:grpSpPr>
          <p:sp>
            <p:nvSpPr>
              <p:cNvPr id="1468"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9"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0"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5" name="Group 291"/>
              <p:cNvGrpSpPr/>
              <p:nvPr/>
            </p:nvGrpSpPr>
            <p:grpSpPr>
              <a:xfrm>
                <a:off x="5902325" y="2266950"/>
                <a:ext cx="820738" cy="784225"/>
                <a:chOff x="4111625" y="2266950"/>
                <a:chExt cx="820738" cy="784225"/>
              </a:xfrm>
              <a:grpFill/>
            </p:grpSpPr>
            <p:sp>
              <p:nvSpPr>
                <p:cNvPr id="1472"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3"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4"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5"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6"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7"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8"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9"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0"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1"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2"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3"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4"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5"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6"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7"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8"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9"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0"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1"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2"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3"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4"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5"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6"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7"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8"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9"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0"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1"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2"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466"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7"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6" name="Group 1502"/>
          <p:cNvGrpSpPr>
            <a:grpSpLocks noChangeAspect="1"/>
          </p:cNvGrpSpPr>
          <p:nvPr/>
        </p:nvGrpSpPr>
        <p:grpSpPr>
          <a:xfrm rot="21069806">
            <a:off x="484632" y="5028345"/>
            <a:ext cx="1042416" cy="795528"/>
            <a:chOff x="1238130" y="6052653"/>
            <a:chExt cx="698371" cy="531091"/>
          </a:xfrm>
        </p:grpSpPr>
        <p:sp>
          <p:nvSpPr>
            <p:cNvPr id="1504"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5" name="Freeform 1504"/>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7" name="Group 296"/>
            <p:cNvGrpSpPr/>
            <p:nvPr/>
          </p:nvGrpSpPr>
          <p:grpSpPr>
            <a:xfrm rot="2467258">
              <a:off x="1498293" y="6174338"/>
              <a:ext cx="173236" cy="175910"/>
              <a:chOff x="5902325" y="2266950"/>
              <a:chExt cx="820738" cy="833438"/>
            </a:xfrm>
            <a:solidFill>
              <a:schemeClr val="accent4"/>
            </a:solidFill>
          </p:grpSpPr>
          <p:sp>
            <p:nvSpPr>
              <p:cNvPr id="1519"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0"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1"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8" name="Group 291"/>
              <p:cNvGrpSpPr/>
              <p:nvPr/>
            </p:nvGrpSpPr>
            <p:grpSpPr>
              <a:xfrm>
                <a:off x="5902325" y="2266950"/>
                <a:ext cx="820738" cy="784225"/>
                <a:chOff x="4111625" y="2266950"/>
                <a:chExt cx="820738" cy="784225"/>
              </a:xfrm>
              <a:grpFill/>
            </p:grpSpPr>
            <p:sp>
              <p:nvSpPr>
                <p:cNvPr id="1523"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4"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5"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6"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7"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8"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9"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0"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1"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2"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3"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4"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5"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6"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7"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8"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9"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0"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1"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2"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3"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4"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5"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6"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7"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8"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9"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0"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1"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2"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3"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9" name="Group 289"/>
            <p:cNvGrpSpPr/>
            <p:nvPr/>
          </p:nvGrpSpPr>
          <p:grpSpPr>
            <a:xfrm rot="2467258">
              <a:off x="1574607" y="6074181"/>
              <a:ext cx="38201" cy="25464"/>
              <a:chOff x="3916363" y="1970088"/>
              <a:chExt cx="180975" cy="120650"/>
            </a:xfrm>
          </p:grpSpPr>
          <p:sp>
            <p:nvSpPr>
              <p:cNvPr id="1515" name="Freeform 1514"/>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6" name="Freeform 1515"/>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7" name="Freeform 1516"/>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8" name="Freeform 1517"/>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30" name="Group 281"/>
            <p:cNvGrpSpPr/>
            <p:nvPr/>
          </p:nvGrpSpPr>
          <p:grpSpPr>
            <a:xfrm rot="2467258">
              <a:off x="1565335" y="6375697"/>
              <a:ext cx="84773" cy="72377"/>
              <a:chOff x="6294438" y="1638300"/>
              <a:chExt cx="401638" cy="342900"/>
            </a:xfrm>
          </p:grpSpPr>
          <p:sp>
            <p:nvSpPr>
              <p:cNvPr id="1511"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2"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3"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4"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09"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0"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spcBef>
          <a:spcPct val="0"/>
        </a:spcBef>
        <a:buNone/>
        <a:defRPr sz="4400" kern="1200" spc="200" baseline="0">
          <a:solidFill>
            <a:schemeClr val="tx1">
              <a:lumMod val="65000"/>
              <a:lumOff val="35000"/>
            </a:schemeClr>
          </a:solidFill>
          <a:latin typeface="+mj-lt"/>
          <a:ea typeface="+mj-ea"/>
          <a:cs typeface="+mj-cs"/>
        </a:defRPr>
      </a:lvl1pPr>
    </p:titleStyle>
    <p:bodyStyle>
      <a:lvl1pPr marL="341313" indent="-341313" algn="l" defTabSz="914400" rtl="0" eaLnBrk="1" latinLnBrk="0" hangingPunct="1">
        <a:spcBef>
          <a:spcPts val="1500"/>
        </a:spcBef>
        <a:buSzPct val="80000"/>
        <a:buFont typeface="Wingdings" pitchFamily="2" charset="2"/>
        <a:buChar char=""/>
        <a:defRPr sz="2200" kern="1200" spc="100" baseline="0">
          <a:solidFill>
            <a:schemeClr val="tx1">
              <a:lumMod val="75000"/>
              <a:lumOff val="25000"/>
            </a:schemeClr>
          </a:solidFill>
          <a:effectLst>
            <a:innerShdw blurRad="50800">
              <a:schemeClr val="bg1"/>
            </a:innerShdw>
          </a:effectLst>
          <a:latin typeface="+mn-lt"/>
          <a:ea typeface="+mn-ea"/>
          <a:cs typeface="+mn-cs"/>
        </a:defRPr>
      </a:lvl1pPr>
      <a:lvl2pPr marL="682625" indent="-341313" algn="l" defTabSz="914400" rtl="0" eaLnBrk="1" latinLnBrk="0" hangingPunct="1">
        <a:spcBef>
          <a:spcPts val="1500"/>
        </a:spcBef>
        <a:buSzPct val="80000"/>
        <a:buFont typeface="Wingdings" pitchFamily="2" charset="2"/>
        <a:buChar char=""/>
        <a:defRPr sz="1800" kern="1200" spc="100" baseline="0">
          <a:solidFill>
            <a:schemeClr val="tx1">
              <a:lumMod val="75000"/>
              <a:lumOff val="25000"/>
            </a:schemeClr>
          </a:solidFill>
          <a:effectLst>
            <a:innerShdw blurRad="50800">
              <a:schemeClr val="bg1"/>
            </a:innerShdw>
          </a:effectLst>
          <a:latin typeface="+mn-lt"/>
          <a:ea typeface="+mn-ea"/>
          <a:cs typeface="+mn-cs"/>
        </a:defRPr>
      </a:lvl2pPr>
      <a:lvl3pPr marL="1023938" indent="-341313" algn="l" defTabSz="914400" rtl="0" eaLnBrk="1" latinLnBrk="0" hangingPunct="1">
        <a:spcBef>
          <a:spcPts val="1500"/>
        </a:spcBef>
        <a:buSzPct val="80000"/>
        <a:buFont typeface="Wingdings" pitchFamily="2" charset="2"/>
        <a:buChar char="®"/>
        <a:defRPr sz="1800" kern="1200" spc="100" baseline="0">
          <a:solidFill>
            <a:schemeClr val="tx1">
              <a:lumMod val="75000"/>
              <a:lumOff val="25000"/>
            </a:schemeClr>
          </a:solidFill>
          <a:effectLst>
            <a:innerShdw blurRad="50800">
              <a:schemeClr val="bg1"/>
            </a:innerShdw>
          </a:effectLst>
          <a:latin typeface="+mn-lt"/>
          <a:ea typeface="+mn-ea"/>
          <a:cs typeface="+mn-cs"/>
        </a:defRPr>
      </a:lvl3pPr>
      <a:lvl4pPr marL="1377950" indent="-341313" algn="l" defTabSz="914400" rtl="0" eaLnBrk="1" latinLnBrk="0" hangingPunct="1">
        <a:spcBef>
          <a:spcPts val="1500"/>
        </a:spcBef>
        <a:buSzPct val="80000"/>
        <a:buFont typeface="Wingdings" pitchFamily="2" charset="2"/>
        <a:buChar char=""/>
        <a:defRPr sz="1600" kern="1200" spc="100" baseline="0">
          <a:solidFill>
            <a:schemeClr val="tx1">
              <a:lumMod val="75000"/>
              <a:lumOff val="25000"/>
            </a:schemeClr>
          </a:solidFill>
          <a:effectLst>
            <a:innerShdw blurRad="50800">
              <a:schemeClr val="bg1"/>
            </a:innerShdw>
          </a:effectLst>
          <a:latin typeface="+mn-lt"/>
          <a:ea typeface="+mn-ea"/>
          <a:cs typeface="+mn-cs"/>
        </a:defRPr>
      </a:lvl4pPr>
      <a:lvl5pPr marL="1719263" indent="-341313" algn="l" defTabSz="914400" rtl="0" eaLnBrk="1" latinLnBrk="0" hangingPunct="1">
        <a:spcBef>
          <a:spcPts val="1500"/>
        </a:spcBef>
        <a:buSzPct val="80000"/>
        <a:buFont typeface="Wingdings" pitchFamily="2" charset="2"/>
        <a:buChar char="®"/>
        <a:defRPr sz="1600" kern="1200" spc="100" baseline="0">
          <a:solidFill>
            <a:schemeClr val="tx1">
              <a:lumMod val="75000"/>
              <a:lumOff val="25000"/>
            </a:schemeClr>
          </a:solidFill>
          <a:effectLst>
            <a:innerShdw blurRad="50800">
              <a:schemeClr val="bg1"/>
            </a:innerShdw>
          </a:effectLst>
          <a:latin typeface="+mn-lt"/>
          <a:ea typeface="+mn-ea"/>
          <a:cs typeface="+mn-cs"/>
        </a:defRPr>
      </a:lvl5pPr>
      <a:lvl6pPr marL="2060575"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6pPr>
      <a:lvl7pPr marL="2401888"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7pPr>
      <a:lvl8pPr marL="2743200"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8pPr>
      <a:lvl9pPr marL="3084513"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a:blip r:embed="rId13">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marL="0" algn="ctr" rtl="0" eaLnBrk="1" latinLnBrk="0" hangingPunct="1"/>
            <a:endParaRPr kumimoji="0" lang="zh-CN" altLang="en-US" kern="1200">
              <a:solidFill>
                <a:schemeClr val="lt1"/>
              </a:solidFill>
              <a:latin typeface="+mn-lt"/>
              <a:ea typeface="+mn-ea"/>
              <a:cs typeface="+mn-cs"/>
            </a:endParaRPr>
          </a:p>
        </p:txBody>
      </p:sp>
      <p:grpSp>
        <p:nvGrpSpPr>
          <p:cNvPr id="8" name="Group 17"/>
          <p:cNvGrpSpPr/>
          <p:nvPr/>
        </p:nvGrpSpPr>
        <p:grpSpPr>
          <a:xfrm>
            <a:off x="0" y="6570024"/>
            <a:ext cx="9144000" cy="288000"/>
            <a:chOff x="0" y="6353387"/>
            <a:chExt cx="9144000" cy="361763"/>
          </a:xfrm>
        </p:grpSpPr>
        <p:grpSp>
          <p:nvGrpSpPr>
            <p:cNvPr id="9" name="Group 16"/>
            <p:cNvGrpSpPr/>
            <p:nvPr/>
          </p:nvGrpSpPr>
          <p:grpSpPr>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grpSp>
        <p:grpSp>
          <p:nvGrpSpPr>
            <p:cNvPr id="15" name="Group 15"/>
            <p:cNvGrpSpPr/>
            <p:nvPr/>
          </p:nvGrpSpPr>
          <p:grpSpPr>
            <a:xfrm>
              <a:off x="8640700" y="6354583"/>
              <a:ext cx="503300" cy="360567"/>
              <a:chOff x="8640700" y="6354583"/>
              <a:chExt cx="503300" cy="360567"/>
            </a:xfrm>
          </p:grpSpPr>
          <p:sp>
            <p:nvSpPr>
              <p:cNvPr id="12" name="Chevron 11"/>
              <p:cNvSpPr/>
              <p:nvPr userDrawn="1"/>
            </p:nvSpPr>
            <p:spPr>
              <a:xfrm flipH="1">
                <a:off x="8640700" y="6354583"/>
                <a:ext cx="249884" cy="360000"/>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3" name="Chevron 12"/>
              <p:cNvSpPr/>
              <p:nvPr userDrawn="1"/>
            </p:nvSpPr>
            <p:spPr>
              <a:xfrm flipH="1">
                <a:off x="8767248" y="6355150"/>
                <a:ext cx="249884" cy="360000"/>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sp>
            <p:nvSpPr>
              <p:cNvPr id="14" name="Chevron 13"/>
              <p:cNvSpPr/>
              <p:nvPr userDrawn="1"/>
            </p:nvSpPr>
            <p:spPr>
              <a:xfrm flipH="1">
                <a:off x="8894116" y="6355000"/>
                <a:ext cx="249884" cy="360000"/>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solidFill>
                    <a:schemeClr val="tx1"/>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0" y="6570000"/>
            <a:ext cx="1643042" cy="288000"/>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8E36636D-D922-432D-A958-524484B5923D}" type="datetimeFigureOut">
              <a:rPr lang="en-US" smtClean="0"/>
              <a:pPr/>
              <a:t>12/14/2011</a:t>
            </a:fld>
            <a:endParaRPr lang="en-US"/>
          </a:p>
        </p:txBody>
      </p:sp>
      <p:sp>
        <p:nvSpPr>
          <p:cNvPr id="5" name="Footer Placeholder 4"/>
          <p:cNvSpPr>
            <a:spLocks noGrp="1"/>
          </p:cNvSpPr>
          <p:nvPr>
            <p:ph type="ftr" sz="quarter" idx="3"/>
          </p:nvPr>
        </p:nvSpPr>
        <p:spPr>
          <a:xfrm>
            <a:off x="1643042" y="6570000"/>
            <a:ext cx="4214842" cy="288000"/>
          </a:xfrm>
          <a:prstGeom prst="rect">
            <a:avLst/>
          </a:prstGeom>
        </p:spPr>
        <p:txBody>
          <a:bodyPr vert="horz" rtlCol="0" anchor="ctr"/>
          <a:lstStyle>
            <a:lvl1pPr algn="l" eaLnBrk="1" latinLnBrk="0" hangingPunct="1">
              <a:defRPr kumimoji="0" sz="1200">
                <a:solidFill>
                  <a:schemeClr val="tx1">
                    <a:tint val="85000"/>
                  </a:schemeClr>
                </a:solidFill>
              </a:defRPr>
            </a:lvl1pPr>
          </a:lstStyle>
          <a:p>
            <a:endParaRPr lang="en-US"/>
          </a:p>
        </p:txBody>
      </p:sp>
      <p:sp>
        <p:nvSpPr>
          <p:cNvPr id="6" name="Slide Number Placeholder 5"/>
          <p:cNvSpPr>
            <a:spLocks noGrp="1"/>
          </p:cNvSpPr>
          <p:nvPr>
            <p:ph type="sldNum" sz="quarter" idx="4"/>
          </p:nvPr>
        </p:nvSpPr>
        <p:spPr>
          <a:xfrm>
            <a:off x="8572528" y="6570000"/>
            <a:ext cx="571472" cy="288000"/>
          </a:xfrm>
          <a:prstGeom prst="rect">
            <a:avLst/>
          </a:prstGeom>
        </p:spPr>
        <p:txBody>
          <a:bodyPr vert="horz" rtlCol="0" anchor="ctr"/>
          <a:lstStyle>
            <a:lvl1pPr algn="ctr" eaLnBrk="1" latinLnBrk="0" hangingPunct="1">
              <a:defRPr kumimoji="0" sz="1200">
                <a:solidFill>
                  <a:schemeClr val="tx1">
                    <a:tint val="95000"/>
                  </a:schemeClr>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ctr" rtl="0" eaLnBrk="1" latinLnBrk="0" hangingPunct="1">
        <a:spcBef>
          <a:spcPct val="0"/>
        </a:spcBef>
        <a:buNone/>
        <a:defRPr kumimoji="0"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1447800" y="1901952"/>
            <a:ext cx="6629400" cy="422452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21824"/>
            <a:ext cx="2133600" cy="259976"/>
          </a:xfrm>
          <a:prstGeom prst="rect">
            <a:avLst/>
          </a:prstGeom>
        </p:spPr>
        <p:txBody>
          <a:bodyPr vert="horz" lIns="91440" tIns="45720" rIns="91440" bIns="45720" rtlCol="0" anchor="ctr"/>
          <a:lstStyle>
            <a:lvl1pPr algn="l">
              <a:defRPr sz="1100">
                <a:solidFill>
                  <a:schemeClr val="tx1">
                    <a:tint val="75000"/>
                  </a:schemeClr>
                </a:solidFill>
              </a:defRPr>
            </a:lvl1pPr>
          </a:lstStyle>
          <a:p>
            <a:fld id="{8E36636D-D922-432D-A958-524484B5923D}" type="datetimeFigureOut">
              <a:rPr lang="en-US" smtClean="0"/>
              <a:pPr/>
              <a:t>12/14/2011</a:t>
            </a:fld>
            <a:endParaRPr lang="en-US"/>
          </a:p>
        </p:txBody>
      </p:sp>
      <p:sp>
        <p:nvSpPr>
          <p:cNvPr id="5" name="Footer Placeholder 4"/>
          <p:cNvSpPr>
            <a:spLocks noGrp="1"/>
          </p:cNvSpPr>
          <p:nvPr>
            <p:ph type="ftr" sz="quarter" idx="3"/>
          </p:nvPr>
        </p:nvSpPr>
        <p:spPr>
          <a:xfrm>
            <a:off x="3124200" y="6521824"/>
            <a:ext cx="2895600" cy="259976"/>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21824"/>
            <a:ext cx="2133600" cy="259976"/>
          </a:xfrm>
          <a:prstGeom prst="rect">
            <a:avLst/>
          </a:prstGeom>
        </p:spPr>
        <p:txBody>
          <a:bodyPr vert="horz" lIns="91440" tIns="45720" rIns="91440" bIns="45720" rtlCol="0" anchor="ctr"/>
          <a:lstStyle>
            <a:lvl1pPr algn="r">
              <a:defRPr sz="1100">
                <a:solidFill>
                  <a:schemeClr val="tx1">
                    <a:tint val="75000"/>
                  </a:schemeClr>
                </a:solidFill>
              </a:defRPr>
            </a:lvl1pPr>
          </a:lstStyle>
          <a:p>
            <a:fld id="{DF28FB93-0A08-4E7D-8E63-9EFA29F1E093}" type="slidenum">
              <a:rPr lang="en-US" smtClean="0"/>
              <a:pPr/>
              <a:t>‹#›</a:t>
            </a:fld>
            <a:endParaRPr lang="en-US"/>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7" name="Oval 76"/>
          <p:cNvSpPr/>
          <p:nvPr/>
        </p:nvSpPr>
        <p:spPr>
          <a:xfrm rot="6197586" flipV="1">
            <a:off x="7932464" y="5568366"/>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0" name="Oval 79"/>
          <p:cNvSpPr/>
          <p:nvPr/>
        </p:nvSpPr>
        <p:spPr>
          <a:xfrm rot="6197586" flipV="1">
            <a:off x="8633992" y="473423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1" name="Oval 80"/>
          <p:cNvSpPr/>
          <p:nvPr/>
        </p:nvSpPr>
        <p:spPr>
          <a:xfrm rot="6197586" flipV="1">
            <a:off x="8292676" y="495338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2" name="Oval 81"/>
          <p:cNvSpPr/>
          <p:nvPr/>
        </p:nvSpPr>
        <p:spPr>
          <a:xfrm rot="6197586" flipV="1">
            <a:off x="8514131" y="4976607"/>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3" name="Oval 82"/>
          <p:cNvSpPr/>
          <p:nvPr/>
        </p:nvSpPr>
        <p:spPr>
          <a:xfrm rot="6197586" flipV="1">
            <a:off x="7856272" y="529537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4" name="Oval 83"/>
          <p:cNvSpPr/>
          <p:nvPr/>
        </p:nvSpPr>
        <p:spPr>
          <a:xfrm rot="6197586" flipV="1">
            <a:off x="199818" y="5914818"/>
            <a:ext cx="216774" cy="21677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5" name="Oval 84"/>
          <p:cNvSpPr/>
          <p:nvPr/>
        </p:nvSpPr>
        <p:spPr>
          <a:xfrm rot="6197586" flipV="1">
            <a:off x="7387699" y="576749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6" name="Oval 85"/>
          <p:cNvSpPr/>
          <p:nvPr/>
        </p:nvSpPr>
        <p:spPr>
          <a:xfrm rot="6197586" flipV="1">
            <a:off x="7412357" y="6095509"/>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7" name="Oval 86"/>
          <p:cNvSpPr/>
          <p:nvPr/>
        </p:nvSpPr>
        <p:spPr>
          <a:xfrm rot="6197586" flipV="1">
            <a:off x="7638907" y="6462226"/>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8" name="Oval 87"/>
          <p:cNvSpPr/>
          <p:nvPr/>
        </p:nvSpPr>
        <p:spPr>
          <a:xfrm rot="6197586" flipV="1">
            <a:off x="8607584" y="43843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9" name="Oval 88"/>
          <p:cNvSpPr/>
          <p:nvPr/>
        </p:nvSpPr>
        <p:spPr>
          <a:xfrm rot="6197586" flipV="1">
            <a:off x="7887663" y="6403551"/>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0" name="Oval 89"/>
          <p:cNvSpPr/>
          <p:nvPr/>
        </p:nvSpPr>
        <p:spPr>
          <a:xfrm rot="6197586" flipV="1">
            <a:off x="8801061" y="433866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1" name="Oval 90"/>
          <p:cNvSpPr/>
          <p:nvPr/>
        </p:nvSpPr>
        <p:spPr>
          <a:xfrm rot="6197586" flipV="1">
            <a:off x="8617702" y="445193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2" name="Oval 91"/>
          <p:cNvSpPr/>
          <p:nvPr/>
        </p:nvSpPr>
        <p:spPr>
          <a:xfrm rot="6197586" flipV="1">
            <a:off x="8557941" y="459441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5" name="Oval 94"/>
          <p:cNvSpPr/>
          <p:nvPr/>
        </p:nvSpPr>
        <p:spPr>
          <a:xfrm rot="6197586" flipV="1">
            <a:off x="243115" y="6241508"/>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6" name="Oval 95"/>
          <p:cNvSpPr/>
          <p:nvPr/>
        </p:nvSpPr>
        <p:spPr>
          <a:xfrm rot="6197586" flipV="1">
            <a:off x="436592" y="6195872"/>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7" name="Oval 96"/>
          <p:cNvSpPr/>
          <p:nvPr/>
        </p:nvSpPr>
        <p:spPr>
          <a:xfrm rot="6197586" flipV="1">
            <a:off x="253233" y="6309147"/>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8" name="Oval 97"/>
          <p:cNvSpPr/>
          <p:nvPr/>
        </p:nvSpPr>
        <p:spPr>
          <a:xfrm rot="6197586" flipV="1">
            <a:off x="193472" y="645162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dk1" tx1="lt1" bg2="dk2" tx2="lt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 id="2147484049" r:id="rId13"/>
  </p:sldLayoutIdLst>
  <p:txStyles>
    <p:titleStyle>
      <a:lvl1pPr algn="l" defTabSz="914400" rtl="0" eaLnBrk="1" latinLnBrk="0" hangingPunct="1">
        <a:spcBef>
          <a:spcPct val="0"/>
        </a:spcBef>
        <a:buNone/>
        <a:defRPr sz="4000" kern="1200" spc="200" baseline="0">
          <a:solidFill>
            <a:schemeClr val="tx1"/>
          </a:solidFill>
          <a:effectLst/>
          <a:latin typeface="+mj-lt"/>
          <a:ea typeface="+mj-ea"/>
          <a:cs typeface="+mj-cs"/>
        </a:defRPr>
      </a:lvl1pPr>
    </p:titleStyle>
    <p:bodyStyle>
      <a:lvl1pPr marL="228600" indent="-228600" algn="l" defTabSz="914400" rtl="0" eaLnBrk="1" latinLnBrk="0" hangingPunct="1">
        <a:spcBef>
          <a:spcPts val="18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l" defTabSz="914400" rtl="0" eaLnBrk="1" latinLnBrk="0" hangingPunct="1">
        <a:spcBef>
          <a:spcPts val="10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l" defTabSz="914400" rtl="0" eaLnBrk="1" latinLnBrk="0" hangingPunct="1">
        <a:spcBef>
          <a:spcPts val="1000"/>
        </a:spcBef>
        <a:buFont typeface="Wingdings" pitchFamily="2" charset="2"/>
        <a:buChar char="l"/>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16002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6pPr>
      <a:lvl7pPr marL="1828800" indent="-228600"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7pPr>
      <a:lvl8pPr marL="20574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8pPr>
      <a:lvl9pPr marL="2286000" indent="-228600"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8E36636D-D922-432D-A958-524484B5923D}" type="datetimeFigureOut">
              <a:rPr lang="en-US" smtClean="0"/>
              <a:pPr/>
              <a:t>12/14/2011</a:t>
            </a:fld>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Documents and Settings\Usuario\Mis documentos\Mis imágenes\Interlaced_vs__Progressive_Blue.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mtClean="0"/>
              <a:t>Haga clic para modificar el estilo de título del patrón</a:t>
            </a:r>
            <a:endParaRPr lang="en-U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12/14/2011</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ctr" defTabSz="914400" rtl="0" eaLnBrk="1" latinLnBrk="0" hangingPunct="1">
        <a:spcBef>
          <a:spcPct val="0"/>
        </a:spcBef>
        <a:buNone/>
        <a:defRPr sz="4400" b="1" kern="1200" cap="none" spc="0">
          <a:ln w="11430">
            <a:solidFill>
              <a:sysClr val="windowText" lastClr="0000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fld id="{8E36636D-D922-432D-A958-524484B5923D}" type="datetimeFigureOut">
              <a:rPr lang="en-US" smtClean="0"/>
              <a:pPr/>
              <a:t>12/14/2011</a:t>
            </a:fld>
            <a:endParaRPr lang="en-US"/>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endParaRPr lang="en-US"/>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13716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6pPr>
      <a:lvl7pPr marL="16002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7pPr>
      <a:lvl8pPr marL="18288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8pPr>
      <a:lvl9pPr marL="20574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fld id="{8E36636D-D922-432D-A958-524484B5923D}" type="datetimeFigureOut">
              <a:rPr lang="en-US" smtClean="0"/>
              <a:pPr/>
              <a:t>12/14/2011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76" charset="0"/>
        </a:defRPr>
      </a:lvl2pPr>
      <a:lvl3pPr algn="ctr" rtl="0" eaLnBrk="1" fontAlgn="base" hangingPunct="1">
        <a:spcBef>
          <a:spcPct val="0"/>
        </a:spcBef>
        <a:spcAft>
          <a:spcPct val="0"/>
        </a:spcAft>
        <a:defRPr sz="4400">
          <a:solidFill>
            <a:schemeClr val="tx1"/>
          </a:solidFill>
          <a:latin typeface="Calibri" pitchFamily="-76" charset="0"/>
        </a:defRPr>
      </a:lvl3pPr>
      <a:lvl4pPr algn="ctr" rtl="0" eaLnBrk="1" fontAlgn="base" hangingPunct="1">
        <a:spcBef>
          <a:spcPct val="0"/>
        </a:spcBef>
        <a:spcAft>
          <a:spcPct val="0"/>
        </a:spcAft>
        <a:defRPr sz="4400">
          <a:solidFill>
            <a:schemeClr val="tx1"/>
          </a:solidFill>
          <a:latin typeface="Calibri" pitchFamily="-76" charset="0"/>
        </a:defRPr>
      </a:lvl4pPr>
      <a:lvl5pPr algn="ctr" rtl="0" eaLnBrk="1" fontAlgn="base" hangingPunct="1">
        <a:spcBef>
          <a:spcPct val="0"/>
        </a:spcBef>
        <a:spcAft>
          <a:spcPct val="0"/>
        </a:spcAft>
        <a:defRPr sz="4400">
          <a:solidFill>
            <a:schemeClr val="tx1"/>
          </a:solidFill>
          <a:latin typeface="Calibri" pitchFamily="-76" charset="0"/>
        </a:defRPr>
      </a:lvl5pPr>
      <a:lvl6pPr marL="457200" algn="ctr" rtl="0" eaLnBrk="1" fontAlgn="base" hangingPunct="1">
        <a:spcBef>
          <a:spcPct val="0"/>
        </a:spcBef>
        <a:spcAft>
          <a:spcPct val="0"/>
        </a:spcAft>
        <a:defRPr sz="4400">
          <a:solidFill>
            <a:schemeClr val="tx1"/>
          </a:solidFill>
          <a:latin typeface="Calibri" pitchFamily="-76" charset="0"/>
        </a:defRPr>
      </a:lvl6pPr>
      <a:lvl7pPr marL="914400" algn="ctr" rtl="0" eaLnBrk="1" fontAlgn="base" hangingPunct="1">
        <a:spcBef>
          <a:spcPct val="0"/>
        </a:spcBef>
        <a:spcAft>
          <a:spcPct val="0"/>
        </a:spcAft>
        <a:defRPr sz="4400">
          <a:solidFill>
            <a:schemeClr val="tx1"/>
          </a:solidFill>
          <a:latin typeface="Calibri" pitchFamily="-76" charset="0"/>
        </a:defRPr>
      </a:lvl7pPr>
      <a:lvl8pPr marL="1371600" algn="ctr" rtl="0" eaLnBrk="1" fontAlgn="base" hangingPunct="1">
        <a:spcBef>
          <a:spcPct val="0"/>
        </a:spcBef>
        <a:spcAft>
          <a:spcPct val="0"/>
        </a:spcAft>
        <a:defRPr sz="4400">
          <a:solidFill>
            <a:schemeClr val="tx1"/>
          </a:solidFill>
          <a:latin typeface="Calibri" pitchFamily="-76" charset="0"/>
        </a:defRPr>
      </a:lvl8pPr>
      <a:lvl9pPr marL="1828800" algn="ctr" rtl="0" eaLnBrk="1" fontAlgn="base" hangingPunct="1">
        <a:spcBef>
          <a:spcPct val="0"/>
        </a:spcBef>
        <a:spcAft>
          <a:spcPct val="0"/>
        </a:spcAft>
        <a:defRPr sz="4400">
          <a:solidFill>
            <a:schemeClr val="tx1"/>
          </a:solidFill>
          <a:latin typeface="Calibri" pitchFamily="-76"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
        <p:nvSpPr>
          <p:cNvPr id="15" name="Rectangle 14"/>
          <p:cNvSpPr/>
          <p:nvPr/>
        </p:nvSpPr>
        <p:spPr>
          <a:xfrm>
            <a:off x="0" y="0"/>
            <a:ext cx="9144000" cy="6858000"/>
          </a:xfrm>
          <a:prstGeom prst="rect">
            <a:avLst/>
          </a:prstGeom>
          <a:blipFill dpi="0" rotWithShape="1">
            <a:blip r:embed="rId13">
              <a:alphaModFix amt="5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misc.png"/>
          <p:cNvPicPr>
            <a:picLocks noChangeAspect="1"/>
          </p:cNvPicPr>
          <p:nvPr/>
        </p:nvPicPr>
        <p:blipFill>
          <a:blip r:embed="rId14">
            <a:duotone>
              <a:schemeClr val="accent2">
                <a:shade val="45000"/>
                <a:satMod val="135000"/>
              </a:schemeClr>
              <a:prstClr val="white"/>
            </a:duotone>
            <a:lum bright="21000"/>
          </a:blip>
          <a:stretch>
            <a:fillRect/>
          </a:stretch>
        </p:blipFill>
        <p:spPr>
          <a:xfrm>
            <a:off x="5125" y="0"/>
            <a:ext cx="1188350" cy="6858000"/>
          </a:xfrm>
          <a:prstGeom prst="rect">
            <a:avLst/>
          </a:prstGeom>
        </p:spPr>
      </p:pic>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Sepia_apama.jpg" TargetMode="External"/><Relationship Id="rId1" Type="http://schemas.openxmlformats.org/officeDocument/2006/relationships/slideLayout" Target="../slideLayouts/slideLayout91.xml"/></Relationships>
</file>

<file path=ppt/slides/_rels/slide1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259079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LIFE CYCLE OF                           CUTTLEFISH         </a:t>
            </a:r>
            <a:endParaRPr lang="en-US" sz="6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 name="Picture 3" descr="http://upload.wikimedia.org/wikipedia/commons/thumb/e/e9/Sepia_apama.jpg/200px-Sepia_apama.jpg">
            <a:hlinkClick r:id="rId2"/>
          </p:cNvPr>
          <p:cNvPicPr/>
          <p:nvPr/>
        </p:nvPicPr>
        <p:blipFill>
          <a:blip r:embed="rId3"/>
          <a:stretch>
            <a:fillRect/>
          </a:stretch>
        </p:blipFill>
        <p:spPr bwMode="auto">
          <a:xfrm>
            <a:off x="2286000" y="2743200"/>
            <a:ext cx="43434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lide(fromBottom)">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5" name="Picture 4" descr="sketch of eggs"/>
          <p:cNvPicPr/>
          <p:nvPr/>
        </p:nvPicPr>
        <p:blipFill>
          <a:blip r:embed="rId2"/>
          <a:srcRect/>
          <a:stretch>
            <a:fillRect/>
          </a:stretch>
        </p:blipFill>
        <p:spPr bwMode="auto">
          <a:xfrm>
            <a:off x="1" y="0"/>
            <a:ext cx="9143999"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2000"/>
            <a:ext cx="9144000" cy="5509200"/>
          </a:xfrm>
          <a:prstGeom prst="rect">
            <a:avLst/>
          </a:prstGeom>
        </p:spPr>
        <p:txBody>
          <a:bodyPr wrap="square">
            <a:spAutoFit/>
          </a:bodyPr>
          <a:lstStyle/>
          <a:p>
            <a:pPr algn="just">
              <a:buNone/>
            </a:pPr>
            <a:r>
              <a:rPr lang="en-US" sz="4400" b="1" dirty="0" smtClean="0">
                <a:effectLst>
                  <a:glow rad="101600">
                    <a:schemeClr val="accent2">
                      <a:satMod val="175000"/>
                      <a:alpha val="40000"/>
                    </a:schemeClr>
                  </a:glow>
                </a:effectLst>
                <a:latin typeface="Times New Roman" pitchFamily="18" charset="0"/>
                <a:cs typeface="Times New Roman" pitchFamily="18" charset="0"/>
              </a:rPr>
              <a:t>	</a:t>
            </a:r>
          </a:p>
          <a:p>
            <a:pPr algn="just">
              <a:buNone/>
            </a:pPr>
            <a:r>
              <a:rPr lang="en-US" sz="4400" b="1" dirty="0" smtClean="0">
                <a:effectLst>
                  <a:glow rad="101600">
                    <a:schemeClr val="accent2">
                      <a:satMod val="175000"/>
                      <a:alpha val="40000"/>
                    </a:schemeClr>
                  </a:glow>
                </a:effectLst>
                <a:latin typeface="Times New Roman" pitchFamily="18" charset="0"/>
                <a:cs typeface="Times New Roman" pitchFamily="18" charset="0"/>
              </a:rPr>
              <a:t>	</a:t>
            </a:r>
            <a:r>
              <a:rPr lang="en-US" sz="4400" b="1" dirty="0" smtClean="0">
                <a:effectLst>
                  <a:glow rad="101600">
                    <a:schemeClr val="accent2">
                      <a:satMod val="175000"/>
                      <a:alpha val="40000"/>
                    </a:schemeClr>
                  </a:glow>
                </a:effectLst>
              </a:rPr>
              <a:t> 	</a:t>
            </a:r>
            <a:r>
              <a:rPr lang="en-US" sz="4400" b="1" dirty="0" smtClean="0">
                <a:effectLst>
                  <a:glow rad="101600">
                    <a:schemeClr val="accent2">
                      <a:satMod val="175000"/>
                      <a:alpha val="40000"/>
                    </a:schemeClr>
                  </a:glow>
                </a:effectLst>
                <a:latin typeface="Times New Roman" pitchFamily="18" charset="0"/>
                <a:cs typeface="Times New Roman" pitchFamily="18" charset="0"/>
              </a:rPr>
              <a:t>Within the eggs, the cuttlefish soon develop and after 4 months, they hatch.</a:t>
            </a:r>
          </a:p>
          <a:p>
            <a:pPr algn="just">
              <a:buNone/>
            </a:pPr>
            <a:endParaRPr lang="en-US" sz="4400" b="1" dirty="0" smtClean="0">
              <a:effectLst>
                <a:glow rad="101600">
                  <a:schemeClr val="accent2">
                    <a:satMod val="175000"/>
                    <a:alpha val="40000"/>
                  </a:schemeClr>
                </a:glow>
              </a:effectLst>
              <a:latin typeface="Times New Roman" pitchFamily="18" charset="0"/>
              <a:cs typeface="Times New Roman" pitchFamily="18" charset="0"/>
            </a:endParaRPr>
          </a:p>
          <a:p>
            <a:pPr algn="just">
              <a:buNone/>
            </a:pPr>
            <a:r>
              <a:rPr lang="en-US" sz="4400" b="1" dirty="0" smtClean="0">
                <a:effectLst>
                  <a:glow rad="101600">
                    <a:schemeClr val="accent2">
                      <a:satMod val="175000"/>
                      <a:alpha val="40000"/>
                    </a:schemeClr>
                  </a:glow>
                </a:effectLst>
                <a:latin typeface="Times New Roman" pitchFamily="18" charset="0"/>
                <a:cs typeface="Times New Roman" pitchFamily="18" charset="0"/>
              </a:rPr>
              <a:t>	 	The </a:t>
            </a:r>
            <a:r>
              <a:rPr lang="en-US" sz="4400" b="1" dirty="0" smtClean="0">
                <a:effectLst>
                  <a:glow rad="101600">
                    <a:schemeClr val="accent2">
                      <a:satMod val="175000"/>
                      <a:alpha val="40000"/>
                    </a:schemeClr>
                  </a:glow>
                </a:effectLst>
                <a:latin typeface="Times New Roman" pitchFamily="18" charset="0"/>
                <a:cs typeface="Times New Roman" pitchFamily="18" charset="0"/>
              </a:rPr>
              <a:t>cuttlefish attain maturity and ready </a:t>
            </a:r>
            <a:r>
              <a:rPr lang="en-US" sz="4400" b="1" dirty="0" smtClean="0">
                <a:effectLst>
                  <a:glow rad="101600">
                    <a:schemeClr val="accent2">
                      <a:satMod val="175000"/>
                      <a:alpha val="40000"/>
                    </a:schemeClr>
                  </a:glow>
                </a:effectLst>
                <a:latin typeface="Times New Roman" pitchFamily="18" charset="0"/>
                <a:cs typeface="Times New Roman" pitchFamily="18" charset="0"/>
              </a:rPr>
              <a:t>to spawn </a:t>
            </a:r>
            <a:r>
              <a:rPr lang="en-US" sz="4400" b="1" dirty="0" smtClean="0">
                <a:effectLst>
                  <a:glow rad="101600">
                    <a:schemeClr val="accent2">
                      <a:satMod val="175000"/>
                      <a:alpha val="40000"/>
                    </a:schemeClr>
                  </a:glow>
                </a:effectLst>
                <a:latin typeface="Times New Roman" pitchFamily="18" charset="0"/>
                <a:cs typeface="Times New Roman" pitchFamily="18" charset="0"/>
              </a:rPr>
              <a:t>between </a:t>
            </a:r>
            <a:r>
              <a:rPr lang="en-US" sz="4400" b="1" dirty="0" smtClean="0">
                <a:effectLst>
                  <a:glow rad="101600">
                    <a:schemeClr val="accent2">
                      <a:satMod val="175000"/>
                      <a:alpha val="40000"/>
                    </a:schemeClr>
                  </a:glow>
                </a:effectLst>
                <a:latin typeface="Times New Roman" pitchFamily="18" charset="0"/>
                <a:cs typeface="Times New Roman" pitchFamily="18" charset="0"/>
              </a:rPr>
              <a:t>18 and 24 months of age. </a:t>
            </a:r>
            <a:endParaRPr lang="en-US" sz="4400" b="1" dirty="0">
              <a:effectLst>
                <a:glow rad="101600">
                  <a:schemeClr val="accent2">
                    <a:satMod val="175000"/>
                    <a:alpha val="40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9144000" cy="3970318"/>
          </a:xfrm>
          <a:prstGeom prst="rect">
            <a:avLst/>
          </a:prstGeom>
        </p:spPr>
        <p:txBody>
          <a:bodyPr wrap="square">
            <a:spAutoFit/>
          </a:bodyPr>
          <a:lstStyle/>
          <a:p>
            <a:pPr>
              <a:buFont typeface="Wingdings" pitchFamily="2" charset="2"/>
              <a:buChar char="Ø"/>
            </a:pPr>
            <a:r>
              <a:rPr lang="en-US" sz="3600" b="1" spc="300" dirty="0" smtClean="0">
                <a:solidFill>
                  <a:srgbClr val="FF0000"/>
                </a:solidFill>
                <a:latin typeface="Times New Roman" pitchFamily="18" charset="0"/>
                <a:cs typeface="Times New Roman" pitchFamily="18" charset="0"/>
              </a:rPr>
              <a:t>	Entire life cycle is occurs in </a:t>
            </a:r>
            <a:endParaRPr lang="en-US" sz="3600" b="1" spc="300" dirty="0" smtClean="0">
              <a:solidFill>
                <a:srgbClr val="FF0000"/>
              </a:solidFill>
              <a:latin typeface="Times New Roman" pitchFamily="18" charset="0"/>
              <a:cs typeface="Times New Roman" pitchFamily="18" charset="0"/>
            </a:endParaRPr>
          </a:p>
          <a:p>
            <a:pPr>
              <a:buFont typeface="Wingdings" pitchFamily="2" charset="2"/>
              <a:buChar char="Ø"/>
            </a:pPr>
            <a:endParaRPr lang="en-US" sz="3600" b="1" spc="300" dirty="0" smtClean="0">
              <a:solidFill>
                <a:srgbClr val="FF0000"/>
              </a:solidFill>
              <a:latin typeface="Times New Roman" pitchFamily="18" charset="0"/>
              <a:cs typeface="Times New Roman" pitchFamily="18" charset="0"/>
            </a:endParaRPr>
          </a:p>
          <a:p>
            <a:pPr>
              <a:buFont typeface="Wingdings" pitchFamily="2" charset="2"/>
              <a:buChar char="Ø"/>
            </a:pPr>
            <a:endParaRPr lang="en-US" sz="3600" b="1" spc="300" dirty="0" smtClean="0">
              <a:solidFill>
                <a:srgbClr val="FF0000"/>
              </a:solidFill>
              <a:latin typeface="Times New Roman" pitchFamily="18" charset="0"/>
              <a:cs typeface="Times New Roman" pitchFamily="18" charset="0"/>
            </a:endParaRPr>
          </a:p>
          <a:p>
            <a:pPr algn="just">
              <a:buFont typeface="Wingdings" pitchFamily="2" charset="2"/>
              <a:buChar char="Ø"/>
            </a:pPr>
            <a:r>
              <a:rPr lang="en-US" sz="3600" b="1" spc="300" dirty="0" smtClean="0">
                <a:solidFill>
                  <a:srgbClr val="FF0000"/>
                </a:solidFill>
                <a:latin typeface="Times New Roman" pitchFamily="18" charset="0"/>
                <a:cs typeface="Times New Roman" pitchFamily="18" charset="0"/>
              </a:rPr>
              <a:t>	The life span is </a:t>
            </a:r>
          </a:p>
          <a:p>
            <a:pPr algn="just">
              <a:buFont typeface="Wingdings" pitchFamily="2" charset="2"/>
              <a:buChar char="Ø"/>
            </a:pPr>
            <a:endParaRPr lang="en-US" sz="3600" b="1" spc="300" dirty="0" smtClean="0">
              <a:solidFill>
                <a:srgbClr val="FF0000"/>
              </a:solidFill>
              <a:latin typeface="Times New Roman" pitchFamily="18" charset="0"/>
              <a:cs typeface="Times New Roman" pitchFamily="18" charset="0"/>
            </a:endParaRPr>
          </a:p>
          <a:p>
            <a:pPr algn="just">
              <a:buFont typeface="Wingdings" pitchFamily="2" charset="2"/>
              <a:buChar char="Ø"/>
            </a:pPr>
            <a:endParaRPr lang="en-US" sz="3600" b="1" spc="300" dirty="0" smtClean="0">
              <a:solidFill>
                <a:srgbClr val="FF0000"/>
              </a:solidFill>
              <a:latin typeface="Times New Roman" pitchFamily="18" charset="0"/>
              <a:cs typeface="Times New Roman" pitchFamily="18" charset="0"/>
            </a:endParaRPr>
          </a:p>
          <a:p>
            <a:pPr algn="just">
              <a:buFont typeface="Wingdings" pitchFamily="2" charset="2"/>
              <a:buChar char="Ø"/>
            </a:pPr>
            <a:r>
              <a:rPr lang="en-US" sz="3600" b="1" spc="300" dirty="0" smtClean="0">
                <a:solidFill>
                  <a:srgbClr val="FF0000"/>
                </a:solidFill>
                <a:latin typeface="Times New Roman" pitchFamily="18" charset="0"/>
                <a:cs typeface="Times New Roman" pitchFamily="18" charset="0"/>
              </a:rPr>
              <a:t>	Breeding season is </a:t>
            </a:r>
          </a:p>
        </p:txBody>
      </p:sp>
      <p:sp>
        <p:nvSpPr>
          <p:cNvPr id="3" name="Rectangle 2"/>
          <p:cNvSpPr/>
          <p:nvPr/>
        </p:nvSpPr>
        <p:spPr>
          <a:xfrm>
            <a:off x="0" y="457200"/>
            <a:ext cx="9144000" cy="830997"/>
          </a:xfrm>
          <a:prstGeom prst="rect">
            <a:avLst/>
          </a:prstGeom>
        </p:spPr>
        <p:txBody>
          <a:bodyPr wrap="square">
            <a:spAutoFit/>
          </a:bodyPr>
          <a:lstStyle/>
          <a:p>
            <a:pPr algn="ctr"/>
            <a:r>
              <a:rPr lang="en-US" sz="48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en-US" sz="48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1838845" y="2507159"/>
            <a:ext cx="1912703" cy="769441"/>
          </a:xfrm>
          <a:prstGeom prst="rect">
            <a:avLst/>
          </a:prstGeom>
        </p:spPr>
        <p:txBody>
          <a:bodyPr wrap="none">
            <a:spAutoFit/>
          </a:bodyPr>
          <a:lstStyle/>
          <a:p>
            <a:r>
              <a:rPr lang="en-US" sz="4400" b="1" spc="300" dirty="0" smtClean="0">
                <a:latin typeface="Times New Roman" pitchFamily="18" charset="0"/>
                <a:cs typeface="Times New Roman" pitchFamily="18" charset="0"/>
              </a:rPr>
              <a:t>Ocean</a:t>
            </a:r>
            <a:endParaRPr lang="en-US" sz="4400" dirty="0"/>
          </a:p>
        </p:txBody>
      </p:sp>
      <p:sp>
        <p:nvSpPr>
          <p:cNvPr id="5" name="Rectangle 4"/>
          <p:cNvSpPr/>
          <p:nvPr/>
        </p:nvSpPr>
        <p:spPr>
          <a:xfrm>
            <a:off x="1905000" y="4245114"/>
            <a:ext cx="6705600" cy="707886"/>
          </a:xfrm>
          <a:prstGeom prst="rect">
            <a:avLst/>
          </a:prstGeom>
        </p:spPr>
        <p:txBody>
          <a:bodyPr wrap="square">
            <a:spAutoFit/>
          </a:bodyPr>
          <a:lstStyle/>
          <a:p>
            <a:r>
              <a:rPr lang="en-US" sz="4000" b="1" spc="300" dirty="0" smtClean="0">
                <a:latin typeface="Times New Roman" pitchFamily="18" charset="0"/>
                <a:cs typeface="Times New Roman" pitchFamily="18" charset="0"/>
              </a:rPr>
              <a:t>Two to three </a:t>
            </a:r>
            <a:r>
              <a:rPr lang="en-US" sz="4000" b="1" spc="300" dirty="0" smtClean="0">
                <a:latin typeface="Times New Roman" pitchFamily="18" charset="0"/>
                <a:cs typeface="Times New Roman" pitchFamily="18" charset="0"/>
              </a:rPr>
              <a:t>years</a:t>
            </a:r>
            <a:endParaRPr lang="en-US" sz="4000" dirty="0"/>
          </a:p>
        </p:txBody>
      </p:sp>
      <p:sp>
        <p:nvSpPr>
          <p:cNvPr id="6" name="Rectangle 5"/>
          <p:cNvSpPr/>
          <p:nvPr/>
        </p:nvSpPr>
        <p:spPr>
          <a:xfrm>
            <a:off x="1981200" y="5707559"/>
            <a:ext cx="1981633" cy="769441"/>
          </a:xfrm>
          <a:prstGeom prst="rect">
            <a:avLst/>
          </a:prstGeom>
        </p:spPr>
        <p:txBody>
          <a:bodyPr wrap="none">
            <a:spAutoFit/>
          </a:bodyPr>
          <a:lstStyle/>
          <a:p>
            <a:pPr algn="just"/>
            <a:r>
              <a:rPr lang="en-US" sz="4400" b="1" spc="300" dirty="0" smtClean="0">
                <a:latin typeface="Times New Roman" pitchFamily="18" charset="0"/>
                <a:cs typeface="Times New Roman" pitchFamily="18" charset="0"/>
              </a:rPr>
              <a:t>winter</a:t>
            </a:r>
            <a:endParaRPr lang="en-US" sz="4000" b="1" spc="3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1"/>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1"/>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1" nodeType="clickEffect">
                                  <p:stCondLst>
                                    <p:cond delay="0"/>
                                  </p:stCondLst>
                                  <p:iterate type="lt">
                                    <p:tmAbs val="0"/>
                                  </p:iterate>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par>
                                <p:cTn id="20" presetID="24" presetClass="entr" presetSubtype="0" fill="hold" grpId="1" nodeType="withEffect">
                                  <p:stCondLst>
                                    <p:cond delay="0"/>
                                  </p:stCondLst>
                                  <p:iterate type="lt">
                                    <p:tmAbs val="0"/>
                                  </p:iterate>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par>
                                <p:cTn id="23" presetID="24" presetClass="entr" presetSubtype="0" fill="hold" grpId="1" nodeType="withEffect">
                                  <p:stCondLst>
                                    <p:cond delay="0"/>
                                  </p:stCondLst>
                                  <p:iterate type="lt">
                                    <p:tmAbs val="0"/>
                                  </p:iterate>
                                  <p:childTnLst>
                                    <p:set>
                                      <p:cBhvr>
                                        <p:cTn id="24" dur="1" fill="hold">
                                          <p:stCondLst>
                                            <p:cond delay="0"/>
                                          </p:stCondLst>
                                        </p:cTn>
                                        <p:tgtEl>
                                          <p:spTgt spid="6"/>
                                        </p:tgtEl>
                                        <p:attrNameLst>
                                          <p:attrName>style.visibility</p:attrName>
                                        </p:attrNameLst>
                                      </p:cBhvr>
                                      <p:to>
                                        <p:strVal val="visible"/>
                                      </p:to>
                                    </p:set>
                                    <p:anim to="" calcmode="lin" valueType="num">
                                      <p:cBhvr>
                                        <p:cTn id="25"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1"/>
      <p:bldP spid="5" grpId="1"/>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2438400"/>
            <a:ext cx="9144000" cy="2819400"/>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28600" marR="0" lvl="0" indent="-228600" algn="l" defTabSz="914400" rtl="0" eaLnBrk="1" fontAlgn="auto" latinLnBrk="0" hangingPunct="1">
              <a:lnSpc>
                <a:spcPct val="100000"/>
              </a:lnSpc>
              <a:spcBef>
                <a:spcPts val="1800"/>
              </a:spcBef>
              <a:spcAft>
                <a:spcPts val="0"/>
              </a:spcAft>
              <a:buClrTx/>
              <a:buSzTx/>
              <a:tabLst/>
              <a:defRPr/>
            </a:pPr>
            <a:r>
              <a:rPr kumimoji="0" lang="en-US"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cs typeface="Times New Roman" pitchFamily="18" charset="0"/>
              </a:rPr>
              <a:t>			The cuttlefish can change their skin to </a:t>
            </a:r>
            <a:r>
              <a:rPr kumimoji="0" lang="en-US"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cs typeface="Times New Roman" pitchFamily="18" charset="0"/>
              </a:rPr>
              <a:t>any </a:t>
            </a:r>
            <a:r>
              <a:rPr kumimoji="0" lang="en-US"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cs typeface="Times New Roman" pitchFamily="18" charset="0"/>
              </a:rPr>
              <a:t>color. They can also change their body texture to </a:t>
            </a:r>
            <a:r>
              <a:rPr kumimoji="0" lang="en-US"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cs typeface="Times New Roman" pitchFamily="18" charset="0"/>
              </a:rPr>
              <a:t>any </a:t>
            </a:r>
            <a:r>
              <a:rPr kumimoji="0" lang="en-US"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cs typeface="Times New Roman" pitchFamily="18" charset="0"/>
              </a:rPr>
              <a:t>texture.</a:t>
            </a:r>
          </a:p>
          <a:p>
            <a:pPr marL="228600" marR="0" lvl="0" indent="-228600" algn="l" defTabSz="914400" rtl="0" eaLnBrk="1" fontAlgn="auto" latinLnBrk="0" hangingPunct="1">
              <a:lnSpc>
                <a:spcPct val="100000"/>
              </a:lnSpc>
              <a:spcBef>
                <a:spcPts val="1800"/>
              </a:spcBef>
              <a:spcAft>
                <a:spcPts val="0"/>
              </a:spcAft>
              <a:buClrTx/>
              <a:buSzTx/>
              <a:tabLst/>
              <a:defRPr/>
            </a:pPr>
            <a:r>
              <a:rPr kumimoji="0" lang="en-US" sz="36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endParaRPr kumimoji="0" lang="en-US" sz="36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Times New Roman" pitchFamily="18" charset="0"/>
              <a:cs typeface="Times New Roman" pitchFamily="18" charset="0"/>
            </a:endParaRPr>
          </a:p>
        </p:txBody>
      </p:sp>
      <p:sp>
        <p:nvSpPr>
          <p:cNvPr id="4" name="Rectangle 3"/>
          <p:cNvSpPr/>
          <p:nvPr/>
        </p:nvSpPr>
        <p:spPr>
          <a:xfrm>
            <a:off x="0" y="4549676"/>
            <a:ext cx="9144000" cy="230832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Cuttlefish are known as </a:t>
            </a:r>
            <a:r>
              <a:rPr lang="en-US" sz="3600" b="1" spc="50" dirty="0" smtClean="0">
                <a:ln w="11430"/>
                <a:solidFill>
                  <a:schemeClr val="bg1"/>
                </a:solidFill>
                <a:effectLst>
                  <a:outerShdw blurRad="76200" dist="50800" dir="5400000" algn="tl" rotWithShape="0">
                    <a:srgbClr val="000000">
                      <a:alpha val="65000"/>
                    </a:srgbClr>
                  </a:outerShdw>
                </a:effectLst>
                <a:latin typeface="Times New Roman" pitchFamily="18" charset="0"/>
                <a:cs typeface="Times New Roman" pitchFamily="18" charset="0"/>
              </a:rPr>
              <a:t>"chameleons of the sea"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for their ability to change skin color and patterns.</a:t>
            </a:r>
            <a:b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Rectangle 4"/>
          <p:cNvSpPr/>
          <p:nvPr/>
        </p:nvSpPr>
        <p:spPr>
          <a:xfrm>
            <a:off x="0" y="303074"/>
            <a:ext cx="9144000" cy="175432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28600" lvl="0" indent="-228600">
              <a:spcBef>
                <a:spcPts val="1800"/>
              </a:spcBef>
              <a:defRPr/>
            </a:pP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One important body part is the cuttlebone because the cuttlebone controls the cuttlefish’s buoyancy.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xit" presetSubtype="0" fill="hold" grpId="1" nodeType="clickEffect">
                                  <p:stCondLst>
                                    <p:cond delay="0"/>
                                  </p:stCondLst>
                                  <p:childTnLst>
                                    <p:anim to="" calcmode="lin" valueType="num">
                                      <p:cBhvr>
                                        <p:cTn id="17" dur="1"/>
                                        <p:tgtEl>
                                          <p:spTgt spid="2"/>
                                        </p:tgtEl>
                                        <p:attrNameLst>
                                          <p:attrName/>
                                        </p:attrNameLst>
                                      </p:cBhvr>
                                    </p:anim>
                                    <p:set>
                                      <p:cBhvr>
                                        <p:cTn id="18" dur="1" fill="hold">
                                          <p:stCondLst>
                                            <p:cond delay="0"/>
                                          </p:stCondLst>
                                        </p:cTn>
                                        <p:tgtEl>
                                          <p:spTgt spid="2"/>
                                        </p:tgtEl>
                                        <p:attrNameLst>
                                          <p:attrName>style.visibility</p:attrName>
                                        </p:attrNameLst>
                                      </p:cBhvr>
                                      <p:to>
                                        <p:strVal val="hidden"/>
                                      </p:to>
                                    </p:set>
                                  </p:childTnLst>
                                </p:cTn>
                              </p:par>
                              <p:par>
                                <p:cTn id="19" presetID="24" presetClass="exit" presetSubtype="0" fill="hold" grpId="1" nodeType="withEffect">
                                  <p:stCondLst>
                                    <p:cond delay="0"/>
                                  </p:stCondLst>
                                  <p:childTnLst>
                                    <p:anim to="" calcmode="lin" valueType="num">
                                      <p:cBhvr>
                                        <p:cTn id="20" dur="1"/>
                                        <p:tgtEl>
                                          <p:spTgt spid="4"/>
                                        </p:tgtEl>
                                        <p:attrNameLst>
                                          <p:attrName/>
                                        </p:attrNameLst>
                                      </p:cBhvr>
                                    </p:anim>
                                    <p:set>
                                      <p:cBhvr>
                                        <p:cTn id="21" dur="1" fill="hold">
                                          <p:stCondLst>
                                            <p:cond delay="0"/>
                                          </p:stCondLst>
                                        </p:cTn>
                                        <p:tgtEl>
                                          <p:spTgt spid="4"/>
                                        </p:tgtEl>
                                        <p:attrNameLst>
                                          <p:attrName>style.visibility</p:attrName>
                                        </p:attrNameLst>
                                      </p:cBhvr>
                                      <p:to>
                                        <p:strVal val="hidden"/>
                                      </p:to>
                                    </p:set>
                                  </p:childTnLst>
                                </p:cTn>
                              </p:par>
                              <p:par>
                                <p:cTn id="22" presetID="24" presetClass="exit" presetSubtype="0" fill="hold" grpId="1" nodeType="withEffect">
                                  <p:stCondLst>
                                    <p:cond delay="0"/>
                                  </p:stCondLst>
                                  <p:childTnLst>
                                    <p:anim to="" calcmode="lin" valueType="num">
                                      <p:cBhvr>
                                        <p:cTn id="23" dur="1"/>
                                        <p:tgtEl>
                                          <p:spTgt spid="5"/>
                                        </p:tgtEl>
                                        <p:attrNameLst>
                                          <p:attrName/>
                                        </p:attrNameLst>
                                      </p:cBhvr>
                                    </p:anim>
                                    <p:set>
                                      <p:cBhvr>
                                        <p:cTn id="2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74638"/>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6000" b="1" i="0" u="none" strike="noStrike" kern="1200" cap="none" spc="200" normalizeH="0" baseline="0" noProof="0" dirty="0" smtClean="0">
                <a:ln>
                  <a:noFill/>
                </a:ln>
                <a:solidFill>
                  <a:srgbClr val="FF0000"/>
                </a:solidFill>
                <a:effectLst/>
                <a:uLnTx/>
                <a:uFillTx/>
                <a:latin typeface="Times New Roman" pitchFamily="18" charset="0"/>
                <a:ea typeface="+mj-ea"/>
                <a:cs typeface="Times New Roman" pitchFamily="18" charset="0"/>
              </a:rPr>
              <a:t>Habitat</a:t>
            </a:r>
            <a:endParaRPr kumimoji="0" lang="en-AU" sz="6000" b="1" i="0" u="none" strike="noStrike" kern="1200" cap="none" spc="20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3" name="Rectangle 3"/>
          <p:cNvSpPr txBox="1">
            <a:spLocks noChangeArrowheads="1"/>
          </p:cNvSpPr>
          <p:nvPr/>
        </p:nvSpPr>
        <p:spPr>
          <a:xfrm>
            <a:off x="0" y="1447800"/>
            <a:ext cx="9144000" cy="5410200"/>
          </a:xfrm>
          <a:prstGeom prst="rect">
            <a:avLst/>
          </a:prstGeom>
        </p:spPr>
        <p:txBody>
          <a:bodyPr/>
          <a:lstStyle/>
          <a:p>
            <a:pPr marL="228600" marR="0" lvl="0" indent="-228600" algn="just" defTabSz="914400" rtl="0" eaLnBrk="1" fontAlgn="auto" latinLnBrk="0" hangingPunct="1">
              <a:lnSpc>
                <a:spcPct val="100000"/>
              </a:lnSpc>
              <a:spcBef>
                <a:spcPts val="1800"/>
              </a:spcBef>
              <a:spcAft>
                <a:spcPts val="0"/>
              </a:spcAft>
              <a:buClrTx/>
              <a:buSzTx/>
              <a:tabLst/>
              <a:defRPr/>
            </a:pPr>
            <a:r>
              <a:rPr kumimoji="0" lang="en-AU" sz="5400" b="0" i="0" u="none" strike="noStrike" kern="1200" cap="none" spc="0" normalizeH="0" baseline="0" noProof="0" dirty="0" smtClean="0">
                <a:ln>
                  <a:noFill/>
                </a:ln>
                <a:solidFill>
                  <a:schemeClr val="bg1"/>
                </a:solidFill>
                <a:effectLst>
                  <a:outerShdw blurRad="76200" sx="101000" sy="101000" algn="ctr" rotWithShape="0">
                    <a:schemeClr val="tx1">
                      <a:lumMod val="85000"/>
                      <a:alpha val="40000"/>
                    </a:schemeClr>
                  </a:outerShdw>
                </a:effectLst>
                <a:uLnTx/>
                <a:uFillTx/>
                <a:latin typeface="Times New Roman" pitchFamily="18" charset="0"/>
                <a:cs typeface="Times New Roman" pitchFamily="18" charset="0"/>
              </a:rPr>
              <a:t>			</a:t>
            </a:r>
            <a:r>
              <a:rPr kumimoji="0" lang="en-AU" sz="5400" b="1" i="0" u="none" strike="noStrike" kern="1200" cap="none" spc="0" normalizeH="0" baseline="0" noProof="0" dirty="0" smtClean="0">
                <a:ln>
                  <a:noFill/>
                </a:ln>
                <a:solidFill>
                  <a:srgbClr val="FFFF00"/>
                </a:solidFill>
                <a:effectLst>
                  <a:outerShdw blurRad="76200" sx="101000" sy="101000" algn="ctr" rotWithShape="0">
                    <a:schemeClr val="tx1">
                      <a:lumMod val="85000"/>
                      <a:alpha val="40000"/>
                    </a:schemeClr>
                  </a:outerShdw>
                </a:effectLst>
                <a:uLnTx/>
                <a:uFillTx/>
                <a:latin typeface="Times New Roman" pitchFamily="18" charset="0"/>
                <a:cs typeface="Times New Roman" pitchFamily="18" charset="0"/>
              </a:rPr>
              <a:t>Cuttlefish live on the sand near to shore.</a:t>
            </a:r>
            <a:endParaRPr lang="en-AU" sz="5400" b="1" dirty="0" smtClean="0">
              <a:solidFill>
                <a:srgbClr val="FFFF00"/>
              </a:solidFill>
              <a:effectLst>
                <a:outerShdw blurRad="76200" sx="101000" sy="101000" algn="ctr" rotWithShape="0">
                  <a:schemeClr val="tx1">
                    <a:lumMod val="85000"/>
                    <a:alpha val="40000"/>
                  </a:schemeClr>
                </a:outerShdw>
              </a:effectLst>
              <a:latin typeface="Times New Roman" pitchFamily="18" charset="0"/>
              <a:cs typeface="Times New Roman" pitchFamily="18" charset="0"/>
            </a:endParaRPr>
          </a:p>
          <a:p>
            <a:pPr marL="228600" marR="0" lvl="0" indent="-228600" algn="just" defTabSz="914400" rtl="0" eaLnBrk="1" fontAlgn="auto" latinLnBrk="0" hangingPunct="1">
              <a:lnSpc>
                <a:spcPct val="100000"/>
              </a:lnSpc>
              <a:spcBef>
                <a:spcPts val="1800"/>
              </a:spcBef>
              <a:spcAft>
                <a:spcPts val="0"/>
              </a:spcAft>
              <a:buClrTx/>
              <a:buSzTx/>
              <a:tabLst/>
              <a:defRPr/>
            </a:pPr>
            <a:r>
              <a:rPr kumimoji="0" lang="en-AU" sz="5400" b="1" i="0" u="none" strike="noStrike" kern="1200" cap="none" spc="0" normalizeH="0" baseline="0" noProof="0" dirty="0" smtClean="0">
                <a:ln>
                  <a:noFill/>
                </a:ln>
                <a:solidFill>
                  <a:srgbClr val="FFFF00"/>
                </a:solidFill>
                <a:effectLst>
                  <a:outerShdw blurRad="76200" sx="101000" sy="101000" algn="ctr" rotWithShape="0">
                    <a:schemeClr val="tx1">
                      <a:lumMod val="85000"/>
                      <a:alpha val="40000"/>
                    </a:schemeClr>
                  </a:outerShdw>
                </a:effectLst>
                <a:uLnTx/>
                <a:uFillTx/>
                <a:latin typeface="Times New Roman" pitchFamily="18" charset="0"/>
                <a:cs typeface="Times New Roman" pitchFamily="18" charset="0"/>
              </a:rPr>
              <a:t>			Cuttlefish can be found in seaweed, near logs, somewhere on top of a rock and on the sand.</a:t>
            </a:r>
            <a:endParaRPr kumimoji="0" lang="en-AU" sz="5400" b="1" i="0" u="none" strike="noStrike" kern="1200" cap="none" spc="0" normalizeH="0" baseline="0" noProof="0" dirty="0">
              <a:ln>
                <a:noFill/>
              </a:ln>
              <a:solidFill>
                <a:srgbClr val="FFFF00"/>
              </a:solidFill>
              <a:effectLst>
                <a:outerShdw blurRad="76200" sx="101000" sy="101000" algn="ctr" rotWithShape="0">
                  <a:schemeClr val="tx1">
                    <a:lumMod val="85000"/>
                    <a:alpha val="40000"/>
                  </a:schemeClr>
                </a:outerShdw>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xit" presetSubtype="0" fill="hold" grpId="1" nodeType="clickEffect">
                                  <p:stCondLst>
                                    <p:cond delay="0"/>
                                  </p:stCondLst>
                                  <p:childTnLst>
                                    <p:anim calcmode="lin" valueType="num">
                                      <p:cBhvr>
                                        <p:cTn id="17" dur="1000"/>
                                        <p:tgtEl>
                                          <p:spTgt spid="5"/>
                                        </p:tgtEl>
                                        <p:attrNameLst>
                                          <p:attrName>ppt_w</p:attrName>
                                        </p:attrNameLst>
                                      </p:cBhvr>
                                      <p:tavLst>
                                        <p:tav tm="0">
                                          <p:val>
                                            <p:strVal val="ppt_w"/>
                                          </p:val>
                                        </p:tav>
                                        <p:tav tm="100000">
                                          <p:val>
                                            <p:fltVal val="0"/>
                                          </p:val>
                                        </p:tav>
                                      </p:tavLst>
                                    </p:anim>
                                    <p:anim calcmode="lin" valueType="num">
                                      <p:cBhvr>
                                        <p:cTn id="18" dur="1000"/>
                                        <p:tgtEl>
                                          <p:spTgt spid="5"/>
                                        </p:tgtEl>
                                        <p:attrNameLst>
                                          <p:attrName>ppt_h</p:attrName>
                                        </p:attrNameLst>
                                      </p:cBhvr>
                                      <p:tavLst>
                                        <p:tav tm="0">
                                          <p:val>
                                            <p:strVal val="ppt_h"/>
                                          </p:val>
                                        </p:tav>
                                        <p:tav tm="100000">
                                          <p:val>
                                            <p:fltVal val="0"/>
                                          </p:val>
                                        </p:tav>
                                      </p:tavLst>
                                    </p:anim>
                                    <p:anim calcmode="lin" valueType="num">
                                      <p:cBhvr>
                                        <p:cTn id="19"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0"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9144000" cy="6858000"/>
            <a:chOff x="576" y="965"/>
            <a:chExt cx="4752" cy="3323"/>
          </a:xfrm>
        </p:grpSpPr>
        <p:pic>
          <p:nvPicPr>
            <p:cNvPr id="6" name="Picture 5"/>
            <p:cNvPicPr>
              <a:picLocks noChangeAspect="1" noChangeArrowheads="1"/>
            </p:cNvPicPr>
            <p:nvPr/>
          </p:nvPicPr>
          <p:blipFill>
            <a:blip r:embed="rId2"/>
            <a:srcRect t="2303" b="11366"/>
            <a:stretch>
              <a:fillRect/>
            </a:stretch>
          </p:blipFill>
          <p:spPr bwMode="auto">
            <a:xfrm>
              <a:off x="576" y="965"/>
              <a:ext cx="4752" cy="3323"/>
            </a:xfrm>
            <a:prstGeom prst="rect">
              <a:avLst/>
            </a:prstGeom>
            <a:noFill/>
            <a:ln w="9525">
              <a:noFill/>
              <a:miter lim="800000"/>
              <a:headEnd/>
              <a:tailEnd/>
            </a:ln>
          </p:spPr>
        </p:pic>
        <p:sp>
          <p:nvSpPr>
            <p:cNvPr id="7" name="Line 6"/>
            <p:cNvSpPr>
              <a:spLocks noChangeShapeType="1"/>
            </p:cNvSpPr>
            <p:nvPr/>
          </p:nvSpPr>
          <p:spPr bwMode="auto">
            <a:xfrm>
              <a:off x="4992" y="3456"/>
              <a:ext cx="0" cy="384"/>
            </a:xfrm>
            <a:prstGeom prst="line">
              <a:avLst/>
            </a:prstGeom>
            <a:noFill/>
            <a:ln w="31750">
              <a:solidFill>
                <a:srgbClr val="000000"/>
              </a:solidFill>
              <a:round/>
              <a:headEnd/>
              <a:tailEnd/>
            </a:ln>
          </p:spPr>
          <p:txBody>
            <a:bodyPr/>
            <a:lstStyle/>
            <a:p>
              <a:endParaRPr lang="en-US"/>
            </a:p>
          </p:txBody>
        </p:sp>
        <p:sp>
          <p:nvSpPr>
            <p:cNvPr id="8" name="Line 7"/>
            <p:cNvSpPr>
              <a:spLocks noChangeShapeType="1"/>
            </p:cNvSpPr>
            <p:nvPr/>
          </p:nvSpPr>
          <p:spPr bwMode="auto">
            <a:xfrm>
              <a:off x="4896" y="3552"/>
              <a:ext cx="192" cy="0"/>
            </a:xfrm>
            <a:prstGeom prst="line">
              <a:avLst/>
            </a:prstGeom>
            <a:noFill/>
            <a:ln w="31750">
              <a:solidFill>
                <a:srgbClr val="00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19400"/>
            <a:ext cx="9144000" cy="2123658"/>
          </a:xfrm>
          <a:prstGeom prst="rect">
            <a:avLst/>
          </a:prstGeom>
        </p:spPr>
        <p:txBody>
          <a:bodyPr wrap="square">
            <a:spAutoFit/>
          </a:bodyPr>
          <a:lstStyle/>
          <a:p>
            <a:pPr algn="ctr"/>
            <a:r>
              <a:rPr lang="en-US" sz="6600" b="1" i="1" dirty="0" smtClean="0">
                <a:latin typeface="Times New Roman" pitchFamily="18" charset="0"/>
                <a:cs typeface="Times New Roman" pitchFamily="18" charset="0"/>
              </a:rPr>
              <a:t>REPRODUCTION</a:t>
            </a:r>
          </a:p>
          <a:p>
            <a:pPr algn="ctr"/>
            <a:endParaRPr lang="en-US" sz="66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49"/>
          <p:cNvGraphicFramePr>
            <a:graphicFrameLocks/>
          </p:cNvGraphicFramePr>
          <p:nvPr/>
        </p:nvGraphicFramePr>
        <p:xfrm>
          <a:off x="152400" y="762000"/>
          <a:ext cx="8991600" cy="6071820"/>
        </p:xfrm>
        <a:graphic>
          <a:graphicData uri="http://schemas.openxmlformats.org/drawingml/2006/table">
            <a:tbl>
              <a:tblPr/>
              <a:tblGrid>
                <a:gridCol w="1524000"/>
                <a:gridCol w="2971800"/>
                <a:gridCol w="4495800"/>
              </a:tblGrid>
              <a:tr h="765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Black" pitchFamily="34" charset="0"/>
                        </a:rPr>
                        <a:t>Stage</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Black" pitchFamily="34" charset="0"/>
                        </a:rPr>
                        <a:t>Male</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Black" pitchFamily="34" charset="0"/>
                        </a:rPr>
                        <a:t>Female</a:t>
                      </a: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8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Black" pitchFamily="34" charset="0"/>
                        </a:rPr>
                        <a:t>I</a:t>
                      </a:r>
                    </a:p>
                  </a:txBody>
                  <a:tcPr marL="90000" marR="90000" marT="46800" marB="46800"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Black" pitchFamily="34" charset="0"/>
                        </a:rPr>
                        <a:t>Gonad very small and difficult to find</a:t>
                      </a:r>
                    </a:p>
                  </a:txBody>
                  <a:tcPr marL="90000" marR="90000" marT="46800" marB="468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Black" pitchFamily="34" charset="0"/>
                        </a:rPr>
                        <a:t>Gonad very small and difficult to find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400" b="1" i="0" u="none" strike="noStrike" cap="none" normalizeH="0" baseline="0" smtClean="0">
                        <a:ln>
                          <a:noFill/>
                        </a:ln>
                        <a:solidFill>
                          <a:schemeClr val="tx1"/>
                        </a:solidFill>
                        <a:effectLst/>
                        <a:latin typeface="Arial Black" pitchFamily="34" charset="0"/>
                      </a:endParaRPr>
                    </a:p>
                  </a:txBody>
                  <a:tcPr marL="90000" marR="90000" marT="46800" marB="46800"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867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Black" pitchFamily="34" charset="0"/>
                        </a:rPr>
                        <a:t>II</a:t>
                      </a:r>
                    </a:p>
                  </a:txBody>
                  <a:tcPr marL="90000" marR="90000" marT="46800" marB="46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Black" pitchFamily="34" charset="0"/>
                        </a:rPr>
                        <a:t>Gonad translucent or whitish</a:t>
                      </a:r>
                    </a:p>
                  </a:txBody>
                  <a:tcPr marL="90000" marR="90000" marT="46800" marB="4680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Black" pitchFamily="34" charset="0"/>
                        </a:rPr>
                        <a:t>Gonad translucent or whitish, with no structure visible. Nidamental glands enlarged. Accessory nidamental glands appear white</a:t>
                      </a:r>
                    </a:p>
                  </a:txBody>
                  <a:tcPr marL="90000" marR="90000" marT="46800" marB="46800" horzOverflow="overflow">
                    <a:lnL>
                      <a:noFill/>
                    </a:lnL>
                    <a:lnR cap="flat">
                      <a:noFill/>
                    </a:lnR>
                    <a:lnT>
                      <a:noFill/>
                    </a:lnT>
                    <a:lnB>
                      <a:noFill/>
                    </a:lnB>
                    <a:lnTlToBr>
                      <a:noFill/>
                    </a:lnTlToBr>
                    <a:lnBlToTr>
                      <a:noFill/>
                    </a:lnBlToTr>
                    <a:noFill/>
                  </a:tcPr>
                </a:tc>
              </a:tr>
              <a:tr h="867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Black" pitchFamily="34" charset="0"/>
                        </a:rPr>
                        <a:t>III</a:t>
                      </a:r>
                    </a:p>
                  </a:txBody>
                  <a:tcPr marL="90000" marR="90000" marT="46800" marB="46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Black" pitchFamily="34" charset="0"/>
                        </a:rPr>
                        <a:t>Gonad appears enlarged. No particles visible in Needham's sac</a:t>
                      </a:r>
                    </a:p>
                  </a:txBody>
                  <a:tcPr marL="90000" marR="90000" marT="46800" marB="4680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Black" pitchFamily="34" charset="0"/>
                        </a:rPr>
                        <a:t>Gonad no longer translucent, and some structure visible. Nidamental glands further enlarged. Accessory nidamental glands appear beige-yellow</a:t>
                      </a:r>
                    </a:p>
                  </a:txBody>
                  <a:tcPr marL="90000" marR="90000" marT="46800" marB="46800" horzOverflow="overflow">
                    <a:lnL>
                      <a:noFill/>
                    </a:lnL>
                    <a:lnR cap="flat">
                      <a:noFill/>
                    </a:lnR>
                    <a:lnT>
                      <a:noFill/>
                    </a:lnT>
                    <a:lnB>
                      <a:noFill/>
                    </a:lnB>
                    <a:lnTlToBr>
                      <a:noFill/>
                    </a:lnTlToBr>
                    <a:lnBlToTr>
                      <a:noFill/>
                    </a:lnBlToTr>
                    <a:noFill/>
                  </a:tcPr>
                </a:tc>
              </a:tr>
              <a:tr h="11193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Arial Black" pitchFamily="34" charset="0"/>
                        </a:rPr>
                        <a:t>IV</a:t>
                      </a:r>
                    </a:p>
                  </a:txBody>
                  <a:tcPr marL="90000" marR="90000" marT="46800" marB="46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Black" pitchFamily="34" charset="0"/>
                        </a:rPr>
                        <a:t>Gonad large. spermatophores visible in Needham's sac</a:t>
                      </a:r>
                    </a:p>
                  </a:txBody>
                  <a:tcPr marL="90000" marR="90000" marT="46800" marB="4680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Black" pitchFamily="34" charset="0"/>
                        </a:rPr>
                        <a:t>Gonad large and many eggs visible but may be compressed together in proximal part of oviduct. May be different egg stages in the distal part of the oviduct. Accessory nidamental glands appear orange</a:t>
                      </a:r>
                    </a:p>
                  </a:txBody>
                  <a:tcPr marL="90000" marR="90000" marT="46800" marB="46800" horzOverflow="overflow">
                    <a:lnL>
                      <a:noFill/>
                    </a:lnL>
                    <a:lnR cap="flat">
                      <a:noFill/>
                    </a:lnR>
                    <a:lnT>
                      <a:noFill/>
                    </a:lnT>
                    <a:lnB>
                      <a:noFill/>
                    </a:lnB>
                    <a:lnTlToBr>
                      <a:noFill/>
                    </a:lnTlToBr>
                    <a:lnBlToTr>
                      <a:noFill/>
                    </a:lnBlToTr>
                    <a:noFill/>
                  </a:tcPr>
                </a:tc>
              </a:tr>
              <a:tr h="867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Black" pitchFamily="34" charset="0"/>
                        </a:rPr>
                        <a:t>V</a:t>
                      </a:r>
                    </a:p>
                  </a:txBody>
                  <a:tcPr marL="90000" marR="90000" marT="46800" marB="46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err="1" smtClean="0">
                          <a:ln>
                            <a:noFill/>
                          </a:ln>
                          <a:solidFill>
                            <a:schemeClr val="tx1"/>
                          </a:solidFill>
                          <a:effectLst/>
                          <a:latin typeface="Arial Black" pitchFamily="34" charset="0"/>
                        </a:rPr>
                        <a:t>Spermatophores</a:t>
                      </a:r>
                      <a:r>
                        <a:rPr kumimoji="0" lang="en-GB" sz="1400" b="1" i="0" u="none" strike="noStrike" cap="none" normalizeH="0" baseline="0" dirty="0" smtClean="0">
                          <a:ln>
                            <a:noFill/>
                          </a:ln>
                          <a:solidFill>
                            <a:schemeClr val="tx1"/>
                          </a:solidFill>
                          <a:effectLst/>
                          <a:latin typeface="Arial Black" pitchFamily="34" charset="0"/>
                        </a:rPr>
                        <a:t> in </a:t>
                      </a:r>
                      <a:r>
                        <a:rPr kumimoji="0" lang="en-GB" sz="1400" b="1" i="0" u="none" strike="noStrike" cap="none" normalizeH="0" baseline="0" dirty="0" err="1" smtClean="0">
                          <a:ln>
                            <a:noFill/>
                          </a:ln>
                          <a:solidFill>
                            <a:schemeClr val="tx1"/>
                          </a:solidFill>
                          <a:effectLst/>
                          <a:latin typeface="Arial Black" pitchFamily="34" charset="0"/>
                        </a:rPr>
                        <a:t>gonoduct</a:t>
                      </a:r>
                      <a:r>
                        <a:rPr kumimoji="0" lang="en-GB" sz="1400" b="1" i="0" u="none" strike="noStrike" cap="none" normalizeH="0" baseline="0" dirty="0" smtClean="0">
                          <a:ln>
                            <a:noFill/>
                          </a:ln>
                          <a:solidFill>
                            <a:schemeClr val="tx1"/>
                          </a:solidFill>
                          <a:effectLst/>
                          <a:latin typeface="Arial Black" pitchFamily="34" charset="0"/>
                        </a:rPr>
                        <a:t>. Few or no </a:t>
                      </a:r>
                      <a:r>
                        <a:rPr kumimoji="0" lang="en-GB" sz="1400" b="1" i="0" u="none" strike="noStrike" cap="none" normalizeH="0" baseline="0" dirty="0" err="1" smtClean="0">
                          <a:ln>
                            <a:noFill/>
                          </a:ln>
                          <a:solidFill>
                            <a:schemeClr val="tx1"/>
                          </a:solidFill>
                          <a:effectLst/>
                          <a:latin typeface="Arial Black" pitchFamily="34" charset="0"/>
                        </a:rPr>
                        <a:t>spermatophores</a:t>
                      </a:r>
                      <a:r>
                        <a:rPr kumimoji="0" lang="en-GB" sz="1400" b="1" i="0" u="none" strike="noStrike" cap="none" normalizeH="0" baseline="0" dirty="0" smtClean="0">
                          <a:ln>
                            <a:noFill/>
                          </a:ln>
                          <a:solidFill>
                            <a:schemeClr val="tx1"/>
                          </a:solidFill>
                          <a:effectLst/>
                          <a:latin typeface="Arial Black" pitchFamily="34" charset="0"/>
                        </a:rPr>
                        <a:t> visible in Needham's sac</a:t>
                      </a:r>
                    </a:p>
                  </a:txBody>
                  <a:tcPr marL="90000" marR="90000" marT="46800" marB="4680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Black" pitchFamily="34" charset="0"/>
                        </a:rPr>
                        <a:t>As above but almost all eggs are large (4±8 mm), most in the proximal part of the oviduct. Accessory nidamental glands may appear red</a:t>
                      </a:r>
                    </a:p>
                  </a:txBody>
                  <a:tcPr marL="90000" marR="90000" marT="46800" marB="46800" horzOverflow="overflow">
                    <a:lnL>
                      <a:noFill/>
                    </a:lnL>
                    <a:lnR cap="flat">
                      <a:noFill/>
                    </a:lnR>
                    <a:lnT>
                      <a:noFill/>
                    </a:lnT>
                    <a:lnB>
                      <a:noFill/>
                    </a:lnB>
                    <a:lnTlToBr>
                      <a:noFill/>
                    </a:lnTlToBr>
                    <a:lnBlToTr>
                      <a:noFill/>
                    </a:lnBlToTr>
                    <a:noFill/>
                  </a:tcPr>
                </a:tc>
              </a:tr>
              <a:tr h="54294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Black" pitchFamily="34" charset="0"/>
                        </a:rPr>
                        <a:t>VI</a:t>
                      </a:r>
                    </a:p>
                  </a:txBody>
                  <a:tcPr marL="90000" marR="90000" marT="46800" marB="46800"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Black" pitchFamily="34" charset="0"/>
                        </a:rPr>
                        <a:t>Spent</a:t>
                      </a:r>
                    </a:p>
                  </a:txBody>
                  <a:tcPr marL="90000" marR="90000" marT="46800" marB="468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Black" pitchFamily="34" charset="0"/>
                        </a:rPr>
                        <a:t>Spent</a:t>
                      </a:r>
                    </a:p>
                  </a:txBody>
                  <a:tcPr marL="90000" marR="90000" marT="46800" marB="4680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41"/>
          <p:cNvSpPr txBox="1">
            <a:spLocks noChangeArrowheads="1"/>
          </p:cNvSpPr>
          <p:nvPr/>
        </p:nvSpPr>
        <p:spPr>
          <a:xfrm>
            <a:off x="0" y="0"/>
            <a:ext cx="9144000" cy="685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200" normalizeH="0" baseline="0" noProof="0" dirty="0" smtClean="0">
                <a:ln>
                  <a:noFill/>
                </a:ln>
                <a:solidFill>
                  <a:schemeClr val="tx1"/>
                </a:solidFill>
                <a:effectLst/>
                <a:uLnTx/>
                <a:uFillTx/>
                <a:latin typeface="+mj-lt"/>
                <a:ea typeface="+mj-ea"/>
                <a:cs typeface="+mj-cs"/>
              </a:rPr>
              <a:t>Maturity stages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xit" presetSubtype="0" fill="hold" nodeType="clickEffect">
                                  <p:stCondLst>
                                    <p:cond delay="0"/>
                                  </p:stCondLst>
                                  <p:childTnLst>
                                    <p:anim to="" calcmode="lin" valueType="num">
                                      <p:cBhvr>
                                        <p:cTn id="14" dur="1"/>
                                        <p:tgtEl>
                                          <p:spTgt spid="2"/>
                                        </p:tgtEl>
                                        <p:attrNameLst>
                                          <p:attrName/>
                                        </p:attrNameLst>
                                      </p:cBhvr>
                                    </p:anim>
                                    <p:set>
                                      <p:cBhvr>
                                        <p:cTn id="15" dur="1" fill="hold">
                                          <p:stCondLst>
                                            <p:cond delay="0"/>
                                          </p:stCondLst>
                                        </p:cTn>
                                        <p:tgtEl>
                                          <p:spTgt spid="2"/>
                                        </p:tgtEl>
                                        <p:attrNameLst>
                                          <p:attrName>style.visibility</p:attrName>
                                        </p:attrNameLst>
                                      </p:cBhvr>
                                      <p:to>
                                        <p:strVal val="hidden"/>
                                      </p:to>
                                    </p:set>
                                  </p:childTnLst>
                                </p:cTn>
                              </p:par>
                              <p:par>
                                <p:cTn id="16" presetID="24" presetClass="exit" presetSubtype="0" fill="hold" grpId="1" nodeType="withEffect">
                                  <p:stCondLst>
                                    <p:cond delay="0"/>
                                  </p:stCondLst>
                                  <p:childTnLst>
                                    <p:anim to="" calcmode="lin" valueType="num">
                                      <p:cBhvr>
                                        <p:cTn id="17" dur="1"/>
                                        <p:tgtEl>
                                          <p:spTgt spid="3"/>
                                        </p:tgtEl>
                                        <p:attrNameLst>
                                          <p:attrName/>
                                        </p:attrNameLst>
                                      </p:cBhvr>
                                    </p:anim>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2514600"/>
          </a:xfrm>
        </p:spPr>
        <p:txBody>
          <a:bodyPr>
            <a:noAutofit/>
          </a:bodyPr>
          <a:lstStyle/>
          <a:p>
            <a:pPr algn="just">
              <a:buNone/>
            </a:pPr>
            <a:r>
              <a:rPr lang="en-US" sz="3800" b="1" dirty="0" smtClean="0"/>
              <a:t>			</a:t>
            </a:r>
            <a:r>
              <a:rPr lang="en-US" sz="3800" b="1" dirty="0" smtClean="0">
                <a:latin typeface="Times New Roman" pitchFamily="18" charset="0"/>
                <a:cs typeface="Times New Roman" pitchFamily="18" charset="0"/>
              </a:rPr>
              <a:t>The female </a:t>
            </a:r>
            <a:r>
              <a:rPr lang="en-US" sz="3800" b="1" dirty="0" smtClean="0">
                <a:latin typeface="Times New Roman" pitchFamily="18" charset="0"/>
                <a:cs typeface="Times New Roman" pitchFamily="18" charset="0"/>
              </a:rPr>
              <a:t>on receipt of the </a:t>
            </a:r>
            <a:r>
              <a:rPr lang="en-US" sz="3800" b="1" dirty="0" err="1" smtClean="0">
                <a:latin typeface="Times New Roman" pitchFamily="18" charset="0"/>
                <a:cs typeface="Times New Roman" pitchFamily="18" charset="0"/>
              </a:rPr>
              <a:t>spermatophores</a:t>
            </a:r>
            <a:r>
              <a:rPr lang="en-US" sz="3800" b="1" dirty="0" smtClean="0">
                <a:latin typeface="Times New Roman" pitchFamily="18" charset="0"/>
                <a:cs typeface="Times New Roman" pitchFamily="18" charset="0"/>
              </a:rPr>
              <a:t> goes into </a:t>
            </a:r>
            <a:r>
              <a:rPr lang="en-US" sz="3800" b="1" dirty="0" smtClean="0">
                <a:latin typeface="Times New Roman" pitchFamily="18" charset="0"/>
                <a:cs typeface="Times New Roman" pitchFamily="18" charset="0"/>
              </a:rPr>
              <a:t>the den which    is usually a deep crack or fissure in the rocks, or even a small cave to spawn.</a:t>
            </a:r>
          </a:p>
          <a:p>
            <a:pPr algn="just">
              <a:buNone/>
            </a:pPr>
            <a:r>
              <a:rPr lang="en-US" sz="3800" b="1" dirty="0" smtClean="0"/>
              <a:t>	</a:t>
            </a:r>
            <a:r>
              <a:rPr lang="en-US" sz="3800" b="1" dirty="0" smtClean="0">
                <a:latin typeface="Times New Roman" pitchFamily="18" charset="0"/>
                <a:cs typeface="Times New Roman" pitchFamily="18" charset="0"/>
              </a:rPr>
              <a:t> </a:t>
            </a:r>
            <a:br>
              <a:rPr lang="en-US" sz="3800" b="1" dirty="0" smtClean="0">
                <a:latin typeface="Times New Roman" pitchFamily="18" charset="0"/>
                <a:cs typeface="Times New Roman" pitchFamily="18" charset="0"/>
              </a:rPr>
            </a:br>
            <a:endParaRPr lang="en-US" sz="3800" b="1" dirty="0" smtClean="0">
              <a:latin typeface="Times New Roman" pitchFamily="18" charset="0"/>
              <a:cs typeface="Times New Roman" pitchFamily="18" charset="0"/>
            </a:endParaRPr>
          </a:p>
          <a:p>
            <a:pPr algn="just">
              <a:buNone/>
            </a:pPr>
            <a:endParaRPr lang="en-US" sz="3800" b="1" dirty="0" smtClean="0"/>
          </a:p>
          <a:p>
            <a:pPr algn="just">
              <a:buNone/>
            </a:pPr>
            <a:endParaRPr lang="en-US" sz="3800" b="1" dirty="0" smtClean="0"/>
          </a:p>
          <a:p>
            <a:pPr algn="just">
              <a:buNone/>
            </a:pPr>
            <a:endParaRPr lang="en-US" sz="3800" b="1" dirty="0"/>
          </a:p>
        </p:txBody>
      </p:sp>
      <p:sp>
        <p:nvSpPr>
          <p:cNvPr id="4" name="Rectangle 3"/>
          <p:cNvSpPr/>
          <p:nvPr/>
        </p:nvSpPr>
        <p:spPr>
          <a:xfrm>
            <a:off x="0" y="3639741"/>
            <a:ext cx="9144000" cy="1846659"/>
          </a:xfrm>
          <a:prstGeom prst="rect">
            <a:avLst/>
          </a:prstGeom>
        </p:spPr>
        <p:txBody>
          <a:bodyPr wrap="square">
            <a:spAutoFit/>
          </a:bodyPr>
          <a:lstStyle/>
          <a:p>
            <a:pPr algn="just"/>
            <a:r>
              <a:rPr lang="en-US" sz="3800" b="1" dirty="0" smtClean="0">
                <a:latin typeface="Times New Roman" pitchFamily="18" charset="0"/>
                <a:cs typeface="Times New Roman" pitchFamily="18" charset="0"/>
              </a:rPr>
              <a:t>		There she draws each egg out of her mantle individually and passes it over the sperm. She lays up to 200 eggs.</a:t>
            </a:r>
            <a:endParaRPr lang="en-US" sz="38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tterfly">
  <a:themeElements>
    <a:clrScheme name="Butterfly">
      <a:dk1>
        <a:sysClr val="windowText" lastClr="000000"/>
      </a:dk1>
      <a:lt1>
        <a:sysClr val="window" lastClr="FFFFFF"/>
      </a:lt1>
      <a:dk2>
        <a:srgbClr val="444D26"/>
      </a:dk2>
      <a:lt2>
        <a:srgbClr val="F9FDEF"/>
      </a:lt2>
      <a:accent1>
        <a:srgbClr val="4B7937"/>
      </a:accent1>
      <a:accent2>
        <a:srgbClr val="B79214"/>
      </a:accent2>
      <a:accent3>
        <a:srgbClr val="935409"/>
      </a:accent3>
      <a:accent4>
        <a:srgbClr val="7153A0"/>
      </a:accent4>
      <a:accent5>
        <a:srgbClr val="4E74A3"/>
      </a:accent5>
      <a:accent6>
        <a:srgbClr val="6F6702"/>
      </a:accent6>
      <a:hlink>
        <a:srgbClr val="CB7E0E"/>
      </a:hlink>
      <a:folHlink>
        <a:srgbClr val="7C9263"/>
      </a:folHlink>
    </a:clrScheme>
    <a:fontScheme name="Butterfly">
      <a:maj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utterfly">
      <a:fillStyleLst>
        <a:solidFill>
          <a:schemeClr val="phClr"/>
        </a:solidFill>
        <a:gradFill rotWithShape="1">
          <a:gsLst>
            <a:gs pos="0">
              <a:schemeClr val="phClr">
                <a:tint val="80000"/>
                <a:satMod val="150000"/>
              </a:schemeClr>
            </a:gs>
            <a:gs pos="35000">
              <a:schemeClr val="phClr">
                <a:tint val="65000"/>
                <a:satMod val="180000"/>
              </a:schemeClr>
            </a:gs>
            <a:gs pos="100000">
              <a:schemeClr val="phClr">
                <a:tint val="50000"/>
                <a:satMod val="200000"/>
              </a:schemeClr>
            </a:gs>
          </a:gsLst>
          <a:lin ang="16200000" scaled="1"/>
        </a:gradFill>
        <a:gradFill rotWithShape="1">
          <a:gsLst>
            <a:gs pos="0">
              <a:schemeClr val="phClr">
                <a:shade val="30000"/>
                <a:satMod val="130000"/>
              </a:schemeClr>
            </a:gs>
            <a:gs pos="80000">
              <a:schemeClr val="phClr">
                <a:shade val="65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01600" dist="25400" dir="13500000">
              <a:srgbClr val="FFFFFF">
                <a:alpha val="80000"/>
              </a:srgbClr>
            </a:innerShdw>
          </a:effectLst>
          <a:scene3d>
            <a:camera prst="orthographicFront">
              <a:rot lat="0" lon="0" rev="0"/>
            </a:camera>
            <a:lightRig rig="soft" dir="tl">
              <a:rot lat="0" lon="0" rev="6000000"/>
            </a:lightRig>
          </a:scene3d>
          <a:sp3d prstMaterial="powder">
            <a:bevelT w="0" h="0"/>
          </a:sp3d>
        </a:effectStyle>
        <a:effectStyle>
          <a:effectLst>
            <a:innerShdw blurRad="127000" dist="25400" dir="13500000">
              <a:srgbClr val="FFFFFF">
                <a:alpha val="80000"/>
              </a:srgbClr>
            </a:innerShdw>
          </a:effectLst>
          <a:scene3d>
            <a:camera prst="orthographicFront">
              <a:rot lat="0" lon="0" rev="0"/>
            </a:camera>
            <a:lightRig rig="morning" dir="t">
              <a:rot lat="0" lon="0" rev="11400000"/>
            </a:lightRig>
          </a:scene3d>
          <a:sp3d prstMaterial="translucentPowder">
            <a:bevelT w="88900" h="38100" prst="softRound"/>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15000"/>
              </a:schemeClr>
              <a:schemeClr val="phClr">
                <a:tint val="85000"/>
                <a:satMod val="165000"/>
              </a:schemeClr>
            </a:duotone>
          </a:blip>
          <a:stretch/>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3.xml><?xml version="1.0" encoding="utf-8"?>
<a:theme xmlns:a="http://schemas.openxmlformats.org/drawingml/2006/main" name="Bubbles">
  <a:themeElements>
    <a:clrScheme name="Bubbles">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bbles">
      <a:fillStyleLst>
        <a:solidFill>
          <a:schemeClr val="phClr"/>
        </a:solidFill>
        <a:gradFill rotWithShape="1">
          <a:gsLst>
            <a:gs pos="0">
              <a:schemeClr val="phClr">
                <a:tint val="50000"/>
                <a:alpha val="85000"/>
                <a:satMod val="150000"/>
              </a:schemeClr>
            </a:gs>
            <a:gs pos="35000">
              <a:schemeClr val="phClr">
                <a:tint val="70000"/>
                <a:shade val="90000"/>
                <a:alpha val="85000"/>
                <a:satMod val="200000"/>
              </a:schemeClr>
            </a:gs>
            <a:gs pos="100000">
              <a:schemeClr val="phClr">
                <a:tint val="90000"/>
                <a:shade val="100000"/>
                <a:alpha val="85000"/>
                <a:satMod val="250000"/>
              </a:schemeClr>
            </a:gs>
          </a:gsLst>
          <a:lin ang="0" scaled="1"/>
        </a:gradFill>
        <a:gradFill rotWithShape="1">
          <a:gsLst>
            <a:gs pos="0">
              <a:schemeClr val="phClr">
                <a:shade val="40000"/>
                <a:satMod val="115000"/>
              </a:schemeClr>
            </a:gs>
            <a:gs pos="80000">
              <a:schemeClr val="phClr">
                <a:shade val="90000"/>
                <a:satMod val="130000"/>
              </a:schemeClr>
            </a:gs>
            <a:gs pos="100000">
              <a:schemeClr val="phClr">
                <a:shade val="100000"/>
                <a:satMod val="150000"/>
              </a:schemeClr>
            </a:gs>
          </a:gsLst>
          <a:lin ang="7800000" scaled="0"/>
        </a:gradFill>
      </a:fillStyleLst>
      <a:lnStyleLst>
        <a:ln w="25400" cap="flat" cmpd="sng" algn="ctr">
          <a:solidFill>
            <a:schemeClr val="phClr">
              <a:shade val="95000"/>
              <a:satMod val="105000"/>
            </a:schemeClr>
          </a:solidFill>
          <a:prstDash val="solid"/>
        </a:ln>
        <a:ln w="44450" cap="flat" cmpd="sng" algn="ctr">
          <a:solidFill>
            <a:schemeClr val="phClr">
              <a:alpha val="80000"/>
              <a:satMod val="110000"/>
            </a:schemeClr>
          </a:solidFill>
          <a:prstDash val="solid"/>
        </a:ln>
        <a:ln w="63500" cap="flat" cmpd="sng" algn="ctr">
          <a:solidFill>
            <a:schemeClr val="phClr">
              <a:alpha val="80000"/>
              <a:satMod val="115000"/>
            </a:schemeClr>
          </a:solidFill>
          <a:prstDash val="solid"/>
        </a:ln>
      </a:lnStyleLst>
      <a:effectStyleLst>
        <a:effectStyle>
          <a:effectLst>
            <a:innerShdw blurRad="50800" dist="25400" dir="13500000">
              <a:srgbClr val="FFFFFF">
                <a:alpha val="75000"/>
              </a:srgbClr>
            </a:innerShdw>
          </a:effectLst>
        </a:effectStyle>
        <a:effectStyle>
          <a:effectLst>
            <a:innerShdw blurRad="76200" dist="25400" dir="13500000">
              <a:srgbClr val="FFFFFF">
                <a:alpha val="75000"/>
              </a:srgbClr>
            </a:innerShdw>
            <a:reflection blurRad="63500" stA="35000" endPos="35000" dist="12700" dir="5400000" sy="-100000" rotWithShape="0"/>
          </a:effectLst>
        </a:effectStyle>
        <a:effectStyle>
          <a:effectLst>
            <a:reflection blurRad="63500" stA="35000" endPos="35000" dist="12700" dir="5400000" sy="-100000" rotWithShape="0"/>
          </a:effectLst>
          <a:scene3d>
            <a:camera prst="orthographicFront">
              <a:rot lat="0" lon="0" rev="0"/>
            </a:camera>
            <a:lightRig rig="balanced" dir="bl">
              <a:rot lat="0" lon="0" rev="7800000"/>
            </a:lightRig>
          </a:scene3d>
          <a:sp3d prstMaterial="translucentPowder">
            <a:bevelT h="50800"/>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ppt/theme/theme4.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onlight">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ppt/theme/theme7.xml><?xml version="1.0" encoding="utf-8"?>
<a:theme xmlns:a="http://schemas.openxmlformats.org/drawingml/2006/main" name="TP10198437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P030003418">
  <a:themeElements>
    <a:clrScheme name="Brooklet">
      <a:dk1>
        <a:sysClr val="windowText" lastClr="000000"/>
      </a:dk1>
      <a:lt1>
        <a:sysClr val="window" lastClr="FFFFFF"/>
      </a:lt1>
      <a:dk2>
        <a:srgbClr val="4062E3"/>
      </a:dk2>
      <a:lt2>
        <a:srgbClr val="C7E4F8"/>
      </a:lt2>
      <a:accent1>
        <a:srgbClr val="79498D"/>
      </a:accent1>
      <a:accent2>
        <a:srgbClr val="AE236A"/>
      </a:accent2>
      <a:accent3>
        <a:srgbClr val="F88941"/>
      </a:accent3>
      <a:accent4>
        <a:srgbClr val="DEC441"/>
      </a:accent4>
      <a:accent5>
        <a:srgbClr val="9FA500"/>
      </a:accent5>
      <a:accent6>
        <a:srgbClr val="707070"/>
      </a:accent6>
      <a:hlink>
        <a:srgbClr val="0000E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1185</TotalTime>
  <Words>201</Words>
  <Application>Microsoft Office PowerPoint</Application>
  <PresentationFormat>On-screen Show (4:3)</PresentationFormat>
  <Paragraphs>60</Paragraphs>
  <Slides>11</Slides>
  <Notes>2</Notes>
  <HiddenSlides>0</HiddenSlides>
  <MMClips>0</MMClips>
  <ScaleCrop>false</ScaleCrop>
  <HeadingPairs>
    <vt:vector size="4" baseType="variant">
      <vt:variant>
        <vt:lpstr>Theme</vt:lpstr>
      </vt:variant>
      <vt:variant>
        <vt:i4>9</vt:i4>
      </vt:variant>
      <vt:variant>
        <vt:lpstr>Slide Titles</vt:lpstr>
      </vt:variant>
      <vt:variant>
        <vt:i4>11</vt:i4>
      </vt:variant>
    </vt:vector>
  </HeadingPairs>
  <TitlesOfParts>
    <vt:vector size="20" baseType="lpstr">
      <vt:lpstr>Butterfly</vt:lpstr>
      <vt:lpstr>Welcome</vt:lpstr>
      <vt:lpstr>Bubbles</vt:lpstr>
      <vt:lpstr>Deluxe</vt:lpstr>
      <vt:lpstr>1_Tema de Office</vt:lpstr>
      <vt:lpstr>Moonlight</vt:lpstr>
      <vt:lpstr>TP101984376_template</vt:lpstr>
      <vt:lpstr>TP030003418</vt:lpstr>
      <vt:lpstr>Office Theme</vt:lpstr>
      <vt:lpstr>LIFE CYCLE OF                           CUTTLEFISH         </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CYCLE OF CUTTLE FISH</dc:title>
  <dc:creator>god</dc:creator>
  <cp:lastModifiedBy>Dr.stphen</cp:lastModifiedBy>
  <cp:revision>108</cp:revision>
  <dcterms:created xsi:type="dcterms:W3CDTF">2011-09-15T13:48:47Z</dcterms:created>
  <dcterms:modified xsi:type="dcterms:W3CDTF">2011-12-14T08:52:07Z</dcterms:modified>
</cp:coreProperties>
</file>