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/>
          <a:lstStyle/>
          <a:p>
            <a:r>
              <a:rPr lang="en-US" dirty="0" smtClean="0"/>
              <a:t>Ecology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Ecology = “</a:t>
            </a:r>
            <a:r>
              <a:rPr lang="en-US" sz="1800" dirty="0" err="1" smtClean="0"/>
              <a:t>Oikos</a:t>
            </a:r>
            <a:r>
              <a:rPr lang="en-US" sz="1800" dirty="0" smtClean="0"/>
              <a:t>” (home) + ‘logy’ (science)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Ecology - study of organisms at home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Ecology - deals with interactions, relationships, </a:t>
            </a:r>
          </a:p>
          <a:p>
            <a:pPr algn="just">
              <a:buNone/>
            </a:pPr>
            <a:r>
              <a:rPr lang="en-US" sz="1800" dirty="0" smtClean="0"/>
              <a:t>	distributions &amp; abundance</a:t>
            </a:r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 study of the relationships of organisms to </a:t>
            </a:r>
          </a:p>
          <a:p>
            <a:pPr algn="just">
              <a:buNone/>
            </a:pPr>
            <a:r>
              <a:rPr lang="en-US" sz="1800" dirty="0" smtClean="0"/>
              <a:t>	their environment and one another (</a:t>
            </a:r>
            <a:r>
              <a:rPr lang="en-US" sz="1800" b="1" dirty="0" smtClean="0"/>
              <a:t>Brewer, 1988</a:t>
            </a:r>
            <a:r>
              <a:rPr lang="en-US" sz="1800" b="1" i="1" dirty="0" smtClean="0"/>
              <a:t>)</a:t>
            </a:r>
          </a:p>
          <a:p>
            <a:pPr algn="just"/>
            <a:endParaRPr lang="en-US" sz="1800" b="1" i="1" dirty="0" smtClean="0"/>
          </a:p>
          <a:p>
            <a:pPr algn="just"/>
            <a:r>
              <a:rPr lang="en-US" sz="1800" b="1" i="1" dirty="0" smtClean="0"/>
              <a:t>Ecology </a:t>
            </a:r>
            <a:r>
              <a:rPr lang="en-US" sz="1800" dirty="0" smtClean="0"/>
              <a:t>is the study of environmental systems, or the economy of nature</a:t>
            </a:r>
          </a:p>
          <a:p>
            <a:pPr algn="just"/>
            <a:endParaRPr lang="en-US" sz="1800" b="1" dirty="0" smtClean="0"/>
          </a:p>
          <a:p>
            <a:pPr algn="just"/>
            <a:r>
              <a:rPr lang="en-US" sz="1800" b="1" dirty="0" smtClean="0"/>
              <a:t>Definition- </a:t>
            </a:r>
            <a:r>
              <a:rPr lang="en-US" sz="1800" b="1" dirty="0" err="1" smtClean="0"/>
              <a:t>Odum</a:t>
            </a:r>
            <a:r>
              <a:rPr lang="en-US" sz="1800" b="1" dirty="0" smtClean="0"/>
              <a:t> (1969</a:t>
            </a:r>
            <a:r>
              <a:rPr lang="en-US" sz="1800" dirty="0" smtClean="0"/>
              <a:t>) Ecology is the study of inter-relationship between organisms and environment.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37160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638800" y="34290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Biotic and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abiotic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interactions in an ecosystem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CONCEPT OF ECOLOGY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Ecology - “environmental biology” -  deals with organisms in relation to their environment</a:t>
            </a:r>
          </a:p>
          <a:p>
            <a:endParaRPr lang="en-US" sz="1800" dirty="0" smtClean="0"/>
          </a:p>
          <a:p>
            <a:r>
              <a:rPr lang="en-US" sz="1800" dirty="0" smtClean="0"/>
              <a:t>The organism includes animals, plants, bacteria, fungi, virus etc. The environment includes the surroundings of plants and animals.</a:t>
            </a:r>
          </a:p>
          <a:p>
            <a:pPr>
              <a:buNone/>
            </a:pPr>
            <a:r>
              <a:rPr lang="en-US" sz="1800" dirty="0" smtClean="0"/>
              <a:t>	 Example: Soil, water, air, sunlight, rock etc</a:t>
            </a:r>
            <a:endParaRPr lang="en-US" sz="180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505200"/>
            <a:ext cx="66198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SUB DIVISIONS OF ECOLOGY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Ecology broadly divided into subdivisions (</a:t>
            </a:r>
            <a:r>
              <a:rPr lang="en-US" sz="1800" dirty="0" err="1" smtClean="0"/>
              <a:t>Kirchrer</a:t>
            </a:r>
            <a:r>
              <a:rPr lang="en-US" sz="1800" dirty="0" smtClean="0"/>
              <a:t> and </a:t>
            </a:r>
            <a:r>
              <a:rPr lang="en-US" sz="1800" dirty="0" err="1" smtClean="0"/>
              <a:t>Schroter</a:t>
            </a:r>
            <a:r>
              <a:rPr lang="en-US" sz="1800" dirty="0" smtClean="0"/>
              <a:t>, 1902)</a:t>
            </a:r>
          </a:p>
          <a:p>
            <a:pPr lvl="0" algn="just"/>
            <a:r>
              <a:rPr lang="en-IN" sz="1800" dirty="0" err="1" smtClean="0"/>
              <a:t>Autecology</a:t>
            </a:r>
            <a:r>
              <a:rPr lang="en-IN" sz="1800" dirty="0" smtClean="0"/>
              <a:t> </a:t>
            </a:r>
            <a:endParaRPr lang="en-US" sz="1800" dirty="0" smtClean="0"/>
          </a:p>
          <a:p>
            <a:pPr lvl="0" algn="just"/>
            <a:r>
              <a:rPr lang="en-IN" sz="1800" dirty="0" err="1" smtClean="0"/>
              <a:t>Synecology</a:t>
            </a:r>
            <a:endParaRPr lang="en-US" sz="1800" dirty="0" smtClean="0"/>
          </a:p>
          <a:p>
            <a:pPr algn="just">
              <a:buNone/>
            </a:pPr>
            <a:r>
              <a:rPr lang="en-IN" sz="1800" dirty="0" smtClean="0"/>
              <a:t> 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1. </a:t>
            </a:r>
            <a:r>
              <a:rPr lang="en-US" sz="1800" b="1" dirty="0" err="1" smtClean="0"/>
              <a:t>Autocology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/>
            <a:r>
              <a:rPr lang="en-US" sz="1800" dirty="0" err="1" smtClean="0"/>
              <a:t>Autoecology</a:t>
            </a:r>
            <a:r>
              <a:rPr lang="en-US" sz="1800" dirty="0" smtClean="0"/>
              <a:t> - study of individual organisms in relation to environment</a:t>
            </a:r>
          </a:p>
          <a:p>
            <a:pPr algn="just"/>
            <a:r>
              <a:rPr lang="en-US" sz="1800" dirty="0" smtClean="0"/>
              <a:t>Includes the study of life history, behavior, home range, population dynamics etc.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2. </a:t>
            </a:r>
            <a:r>
              <a:rPr lang="en-US" sz="1800" b="1" dirty="0" err="1" smtClean="0"/>
              <a:t>Synecology</a:t>
            </a:r>
            <a:endParaRPr lang="en-US" sz="1800" dirty="0" smtClean="0"/>
          </a:p>
          <a:p>
            <a:pPr algn="just"/>
            <a:r>
              <a:rPr lang="en-US" sz="1800" dirty="0" smtClean="0"/>
              <a:t>Study of groups of organisms, which are associated together as a unit in relation to environment. </a:t>
            </a:r>
          </a:p>
          <a:p>
            <a:pPr algn="just"/>
            <a:r>
              <a:rPr lang="en-US" sz="1800" dirty="0" smtClean="0"/>
              <a:t>It deals with the study of pond ecosystem, rocky shore, sandy shore, coral reefs ecosystems etc.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BRANCHES OF ECOLOGY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Ecology is divided   into many branches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Animal ecology – 	It is the study of animals in relation to their environment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Plant ecology     – 	It is the study of plants in relation to their environment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Habitat ecology -	It deals with the study of habitats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Marine ecology - 	It deals with marine habitat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Fresh water ecology-  	It deals with  fresh water habitat</a:t>
            </a:r>
            <a:endParaRPr lang="en-US" sz="1800" dirty="0" smtClean="0"/>
          </a:p>
          <a:p>
            <a:pPr lvl="0" algn="just"/>
            <a:endParaRPr lang="en-IN" sz="1800" b="1" dirty="0" smtClean="0"/>
          </a:p>
          <a:p>
            <a:pPr lvl="0" algn="just"/>
            <a:r>
              <a:rPr lang="en-IN" sz="1800" b="1" dirty="0" smtClean="0"/>
              <a:t>Physiological ecology-</a:t>
            </a:r>
            <a:r>
              <a:rPr lang="en-IN" sz="1800" dirty="0" smtClean="0"/>
              <a:t> It is the response of single species to environmental </a:t>
            </a:r>
            <a:r>
              <a:rPr lang="en-US" sz="1800" dirty="0" smtClean="0"/>
              <a:t>conditions such as temperature, light etc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Population ecology-it is the abundance and distribution of individual species and the factors that cause such distribution 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Community ecology- It is the number of species found at given area and their interactions  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Ecosystem ecology- It is the structure and function of the entire organisms of  microbes plants, and animals, and their </a:t>
            </a:r>
            <a:r>
              <a:rPr lang="en-US" sz="1800" dirty="0" err="1" smtClean="0"/>
              <a:t>abiotic</a:t>
            </a:r>
            <a:r>
              <a:rPr lang="en-US" sz="1800" dirty="0" smtClean="0"/>
              <a:t> environment. </a:t>
            </a:r>
          </a:p>
          <a:p>
            <a:pPr lvl="0" algn="just"/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Evolutionary ecology- it deals with the physiological or population level to understand how natural selection.</a:t>
            </a:r>
          </a:p>
          <a:p>
            <a:pPr algn="just">
              <a:buNone/>
            </a:pPr>
            <a:r>
              <a:rPr lang="en-US" sz="1800" dirty="0" smtClean="0"/>
              <a:t> 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SCOPE OF ECOLOGY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Study of ecology helps</a:t>
            </a:r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To maintain of natural recourses</a:t>
            </a:r>
            <a:endParaRPr lang="en-US" sz="1800" dirty="0" smtClean="0"/>
          </a:p>
          <a:p>
            <a:pPr lvl="1" algn="just"/>
            <a:r>
              <a:rPr lang="en-IN" sz="1800" dirty="0" smtClean="0"/>
              <a:t>To discover new sources of food </a:t>
            </a:r>
            <a:endParaRPr lang="en-US" sz="1800" dirty="0" smtClean="0"/>
          </a:p>
          <a:p>
            <a:pPr lvl="1" algn="just"/>
            <a:r>
              <a:rPr lang="en-IN" sz="1800" dirty="0" smtClean="0"/>
              <a:t>To control environmental pollution </a:t>
            </a:r>
            <a:endParaRPr lang="en-US" sz="1800" dirty="0" smtClean="0"/>
          </a:p>
          <a:p>
            <a:pPr lvl="1" algn="just"/>
            <a:r>
              <a:rPr lang="en-IN" sz="1800" dirty="0" smtClean="0"/>
              <a:t>To identify genetic materials – threatened, rare species</a:t>
            </a:r>
            <a:endParaRPr lang="en-US" sz="1800" dirty="0" smtClean="0"/>
          </a:p>
          <a:p>
            <a:pPr lvl="1" algn="just"/>
            <a:r>
              <a:rPr lang="en-IN" sz="1800" dirty="0" smtClean="0"/>
              <a:t>To detect and measure the rate of evolution</a:t>
            </a:r>
            <a:endParaRPr lang="en-US" sz="1800" dirty="0" smtClean="0"/>
          </a:p>
          <a:p>
            <a:pPr lvl="1" algn="just"/>
            <a:r>
              <a:rPr lang="en-IN" sz="1800" dirty="0" smtClean="0"/>
              <a:t>To determine human welfare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smtClean="0"/>
          </a:p>
          <a:p>
            <a:pPr algn="just"/>
            <a:r>
              <a:rPr lang="en-US" sz="1800" smtClean="0"/>
              <a:t>For </a:t>
            </a:r>
            <a:r>
              <a:rPr lang="en-US" sz="1800" dirty="0" smtClean="0"/>
              <a:t>survival of human race from threats- population explosion, pollution etc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237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Ecology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</dc:title>
  <dc:creator/>
  <cp:lastModifiedBy>ELAB3</cp:lastModifiedBy>
  <cp:revision>37</cp:revision>
  <dcterms:created xsi:type="dcterms:W3CDTF">2006-08-16T00:00:00Z</dcterms:created>
  <dcterms:modified xsi:type="dcterms:W3CDTF">2012-04-20T07:17:15Z</dcterms:modified>
</cp:coreProperties>
</file>